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7" r:id="rId6"/>
    <p:sldId id="25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A8AF37-9A60-4DD7-A9BE-AD67A6BF0BBA}" v="1" dt="2023-01-23T22:48:03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2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20F2-4780-4DBC-931F-2228D0CB0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D93BD-D07D-B13C-00E1-960AE054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4ACA0-0299-B045-788A-733A8CD1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9AF2-5D6D-45B7-A0BC-A02805D5CC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5ADCE-84B1-F749-D0BF-E92419C8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BE3E-2C3A-F46C-F812-C69FBDF3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9380-B771-4B71-BA72-6B9120BAB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9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BC7B-BD79-3FDA-78BB-E611D810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11FB5-9AD9-C7E7-BD70-AF5E8776C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25807-0DEE-10C8-C741-41BD7FD1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9AF2-5D6D-45B7-A0BC-A02805D5CC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9DC96-7B36-7615-B229-5B91D717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F1ACE-8951-90C4-5BD1-D2C35E89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9380-B771-4B71-BA72-6B9120BAB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3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F03D1-C550-995B-3BEE-D18BA4A08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D9C76-A5A3-54B7-A655-550144797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33F50-87C3-7BDD-1C68-31DEFCB5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9AF2-5D6D-45B7-A0BC-A02805D5CC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CD579-023A-5C3E-970D-DE66A1DB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6E16-DAE4-8092-A254-94F86BED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9380-B771-4B71-BA72-6B9120BAB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8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8DCB-A6C8-9E67-9D7D-0A3D24AA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0E060-0745-B784-E4B3-2C5339CB4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A9CF1-0F86-9291-0908-FA2B372D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9AF2-5D6D-45B7-A0BC-A02805D5CC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355AB-E8CC-C22F-55FC-50B5CDCC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4917B-3A36-BEF9-0790-EA1ADA53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9380-B771-4B71-BA72-6B9120BAB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4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6982-89F9-0928-4760-355E5128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E824C-D7E9-C15E-F91E-A333A3B1E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28A8D-0944-CE2C-2483-3438C979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9AF2-5D6D-45B7-A0BC-A02805D5CC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F0C98-34B8-E7FE-05F2-061E7844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CE9A-983F-033E-5657-C581B30D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9380-B771-4B71-BA72-6B9120BAB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696C-FBB4-AC61-66A9-5B6F35FA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FC07C-C36F-9659-1BC0-814590C6C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28857-32B9-0CC9-CADF-BA9A37C13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2E810-AE83-378C-1690-2CFA89F9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9AF2-5D6D-45B7-A0BC-A02805D5CC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A7DCF-4C2D-2387-D274-29BDC2E3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B5B65-AF58-2170-C50C-F3147CFF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9380-B771-4B71-BA72-6B9120BAB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6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CEA6-1908-38CB-94DA-26E850B1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B0478-B6C3-8114-813E-4AD6BD5DA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C45AB-B6EF-3775-20DE-91543CAAA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21F05-BFEB-A8FD-22B5-D2D4ABBFD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45782-F6A0-D365-0EB9-8AF93FA0E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5C3DA-C96C-654D-ECB3-00DC55F1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9AF2-5D6D-45B7-A0BC-A02805D5CC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D0978-C855-C193-EA21-5470D91C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E2E10-0AD5-BD50-9841-FFAD72E1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9380-B771-4B71-BA72-6B9120BAB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1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B36F-65D2-79E1-E564-9ACB3572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04152-0BAA-8B27-DE16-7811B36D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9AF2-5D6D-45B7-A0BC-A02805D5CC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4166C-F0AA-8F76-E934-F645CA1C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037B0-AB84-D83C-D844-B79DB4C0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9380-B771-4B71-BA72-6B9120BAB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5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A4398-3609-766B-E381-14991698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9AF2-5D6D-45B7-A0BC-A02805D5CC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3E3C9-141C-ADFD-7988-0089CDC4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AA60A-92E4-3CB5-DD8B-C29103A1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9380-B771-4B71-BA72-6B9120BAB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1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95F2-5902-6BA4-4819-05915DC99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757B-1E8D-F235-804F-13D768E95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07EDD-4C48-F890-434A-390ECDCCA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E629C-5E5F-E297-D03E-3FA3DB11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9AF2-5D6D-45B7-A0BC-A02805D5CC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E156B-BF0F-9295-60DD-6E691481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A5078-BE23-99A2-4F62-449315DF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9380-B771-4B71-BA72-6B9120BAB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6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7EA7-BBAE-9B69-BA68-C90ED7CF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E5A39-D66B-926D-43C5-4CA99EF60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8CCFA-D049-8CB7-A042-3B8276F35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95916-27FD-7CAF-5737-FD52EA67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9AF2-5D6D-45B7-A0BC-A02805D5CC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96BB1-0F28-ABA8-B794-7AE108BA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5CF83-C3BB-3089-0C08-1616C1E8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9380-B771-4B71-BA72-6B9120BAB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0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95179-23F2-0268-C509-B8CD7E2E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811DE-B837-7DCE-7700-DF892962E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433EC-5D16-6E16-B410-B7F38D8EA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9AF2-5D6D-45B7-A0BC-A02805D5CCDD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89355-F846-D7BB-A58C-6D0F36233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A43A8-1DE1-3A7D-AC13-1C5B39496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69380-B771-4B71-BA72-6B9120BAB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3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022298-37A9-F379-6483-D30EEA1F3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4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FC7077-9924-C8A4-6E6C-2CC9DFEBE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0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EE5CDC-92A8-B549-FF67-F38ECDDD0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06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BB31F1-2F0A-E157-9A4A-41FF6560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33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32A6D7-1E89-9736-890F-776B4FC78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40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CF75EF-9814-D753-823E-D85920CD7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589D0B-A48D-6640-FA9D-17A00148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7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39C7F5-CF96-183A-607C-94AFB8147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12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26254D-478C-80BB-54F2-FACA28037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0E38E6-592C-DC83-C43E-4804EE8EB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60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3C6676-F815-0FF7-B70B-6357E2C89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6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0DD6DC-F4D9-73ED-AABE-6E8E10C03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35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ADD8E-0AEC-EF1A-03BC-D2BEE73E9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57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EB3416-1356-56CB-1749-95BBD636F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39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2CDDC6-6D91-D0A0-F127-B487A241E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27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EBD977-D552-C552-862B-F6DF41B69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2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C37451-2794-E246-16A3-693FD8B7D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9D7784-32F9-8D31-E710-5FA7082D1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1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852851-5255-174E-2EEA-3FADDC55C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1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D16744-52CD-C8CA-2059-0B02F9BD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6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34F59A-2F22-2700-AEF8-212DE6FA7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0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020C54-D710-5237-E587-48F5B2965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0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5C391-266A-5E57-4A47-648EAF328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6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218cbc83-24d7-43ed-afce-15b9e680d992" xsi:nil="true"/>
    <lcf76f155ced4ddcb4097134ff3c332f xmlns="218cbc83-24d7-43ed-afce-15b9e680d992">
      <Terms xmlns="http://schemas.microsoft.com/office/infopath/2007/PartnerControls"/>
    </lcf76f155ced4ddcb4097134ff3c332f>
    <TaxCatchAll xmlns="230e9df3-be65-4c73-a93b-d1236ebd677e" xsi:nil="true"/>
    <_dlc_DocId xmlns="230e9df3-be65-4c73-a93b-d1236ebd677e">MSFT-1341618704-7685</_dlc_DocId>
    <_dlc_DocIdUrl xmlns="230e9df3-be65-4c73-a93b-d1236ebd677e">
      <Url>https://microsoft.sharepoint.com/teams/ir/_layouts/15/DocIdRedir.aspx?ID=MSFT-1341618704-7685</Url>
      <Description>MSFT-1341618704-7685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79068847A36D4E98C06071F25BEE09" ma:contentTypeVersion="28" ma:contentTypeDescription="Create a new document." ma:contentTypeScope="" ma:versionID="78c3f831d3e6c92326374f84b1f5d911">
  <xsd:schema xmlns:xsd="http://www.w3.org/2001/XMLSchema" xmlns:xs="http://www.w3.org/2001/XMLSchema" xmlns:p="http://schemas.microsoft.com/office/2006/metadata/properties" xmlns:ns1="http://schemas.microsoft.com/sharepoint/v3" xmlns:ns2="08901086-875f-4d26-9516-1e38fd01d4c0" xmlns:ns3="218cbc83-24d7-43ed-afce-15b9e680d992" xmlns:ns4="230e9df3-be65-4c73-a93b-d1236ebd677e" targetNamespace="http://schemas.microsoft.com/office/2006/metadata/properties" ma:root="true" ma:fieldsID="724f48836a98c9c01440ff8033a966e4" ns1:_="" ns2:_="" ns3:_="" ns4:_="">
    <xsd:import namespace="http://schemas.microsoft.com/sharepoint/v3"/>
    <xsd:import namespace="08901086-875f-4d26-9516-1e38fd01d4c0"/>
    <xsd:import namespace="218cbc83-24d7-43ed-afce-15b9e680d992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4:_dlc_DocId" minOccurs="0"/>
                <xsd:element ref="ns4:_dlc_DocIdUrl" minOccurs="0"/>
                <xsd:element ref="ns4:_dlc_DocIdPersistId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4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01086-875f-4d26-9516-1e38fd01d4c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bc83-24d7-43ed-afce-15b9e680d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5" nillable="true" ma:displayName="Taxonomy Catch All Column" ma:hidden="true" ma:list="{be8ff875-d7d4-4130-bed6-ac4806346461}" ma:internalName="TaxCatchAll" ma:showField="CatchAllData" ma:web="08901086-875f-4d26-9516-1e38fd01d4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276325-B6A9-46F3-B173-B3886D7CF44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C286246-4279-46FE-9B95-4F0862838B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BE7C71-8A60-42C7-B8C6-5613DB48EB39}">
  <ds:schemaRefs>
    <ds:schemaRef ds:uri="http://www.w3.org/XML/1998/namespace"/>
    <ds:schemaRef ds:uri="http://purl.org/dc/dcmitype/"/>
    <ds:schemaRef ds:uri="08901086-875f-4d26-9516-1e38fd01d4c0"/>
    <ds:schemaRef ds:uri="http://purl.org/dc/terms/"/>
    <ds:schemaRef ds:uri="http://schemas.microsoft.com/sharepoint/v3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230e9df3-be65-4c73-a93b-d1236ebd677e"/>
    <ds:schemaRef ds:uri="218cbc83-24d7-43ed-afce-15b9e680d992"/>
  </ds:schemaRefs>
</ds:datastoreItem>
</file>

<file path=customXml/itemProps4.xml><?xml version="1.0" encoding="utf-8"?>
<ds:datastoreItem xmlns:ds="http://schemas.openxmlformats.org/officeDocument/2006/customXml" ds:itemID="{4B7CF5BB-C5CD-4834-952C-668DCBBDCC37}">
  <ds:schemaRefs>
    <ds:schemaRef ds:uri="08901086-875f-4d26-9516-1e38fd01d4c0"/>
    <ds:schemaRef ds:uri="218cbc83-24d7-43ed-afce-15b9e680d992"/>
    <ds:schemaRef ds:uri="230e9df3-be65-4c73-a93b-d1236ebd677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Elvidge</dc:creator>
  <cp:lastModifiedBy>Dennie Kimbrough</cp:lastModifiedBy>
  <cp:revision>1</cp:revision>
  <dcterms:created xsi:type="dcterms:W3CDTF">2023-01-21T17:37:04Z</dcterms:created>
  <dcterms:modified xsi:type="dcterms:W3CDTF">2023-01-23T22:48:03Z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0x0101007879068847A36D4E98C06071F25BEE09</vt:lpwstr>
  </property>
  <property fmtid="{D5CDD505-2E9C-101B-9397-08002B2CF9AE}" pid="3" name="MediaServiceImageTags">
    <vt:lpwstr/>
  </property>
  <property fmtid="{D5CDD505-2E9C-101B-9397-08002B2CF9AE}" pid="4" name="_dlc_DocIdItemGuid">
    <vt:lpwstr>ccdf8458-8449-42fc-8c76-b42df9f0e905</vt:lpwstr>
  </property>
</Properties>
</file>