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F505E-6A6C-42BB-9A20-28E5749F833A}" v="9" dt="2023-07-24T21:05:41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46C9-3ED0-4FBD-6A02-F04A29259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53372-7924-5175-78BB-C5DFABE42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F7419-A8A6-3506-E7D0-B24FAC05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8738-8ABC-4F08-BE13-6658CEC3800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9BD62-586A-AC1C-B762-C2705F65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B03AC-60D9-A6DE-17FD-5DE7F458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5266-434B-43DA-AAA3-66CFE434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4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E7AF-AB47-2EB9-1DC6-5C05407F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BC5DB-2ACF-48AE-3AE4-9D83767AC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D12A5-FA3B-15D5-B748-CB20A677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8738-8ABC-4F08-BE13-6658CEC3800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14CE7-6994-7DA7-BA62-F62841CC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DABB0-5EC6-EC50-DBE0-5B3F9FB4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5266-434B-43DA-AAA3-66CFE434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523F7-93DD-1C11-7DF1-6858068CF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0C23F-7CB2-B72F-0795-BD2A00849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DED70-FE4E-564F-4145-18DFC5FF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8738-8ABC-4F08-BE13-6658CEC3800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44134-98D5-FC32-EE34-5C54087C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AE46D-0654-4B9D-3688-D9470C4E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5266-434B-43DA-AAA3-66CFE434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5D71-02C5-6F1C-4E09-F2263FC5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A159-1C9D-441C-E9AC-E93FABA82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B8D5B-CDD4-1154-5AC4-42698BE2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8738-8ABC-4F08-BE13-6658CEC3800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E1F34-E505-3CD2-92F5-1F90B8D6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EA8EF-66FA-498C-8AC6-3E111B71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5266-434B-43DA-AAA3-66CFE434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9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915B-2E1C-06A5-5627-0B2B00E8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215A9-7721-D7E6-A1CD-586014A9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655D-ECF8-DFD8-980A-A8670C24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8738-8ABC-4F08-BE13-6658CEC3800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6B38-43AD-07AB-8025-06C76C2D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422E6-6AFD-6FD4-1190-CC94C2BD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5266-434B-43DA-AAA3-66CFE434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3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2F7C-F509-6EEC-64E1-10B91404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8D4C-91EF-93D5-CBE7-4B7977763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A8C2B-B2CA-EE20-8022-72AE9BFFC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7E74-3218-2E2D-A543-DF0B2527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8738-8ABC-4F08-BE13-6658CEC3800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2293E-0ABA-9CC5-3389-BA232CFF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FC47D-491B-16FA-F562-A6E31492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5266-434B-43DA-AAA3-66CFE434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7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E63E-D34A-D050-1EAF-4E82D4C2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14E9-20C2-9D9A-0104-A375D208F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4C3E-252C-EDA7-3D4B-5CDAFBFD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C2F2A-B9EB-A344-2F11-AE6E674F2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6B840-565B-CB99-7C5D-C81F6EF5F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C7FF1-EEDA-D448-E97D-985401E9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8738-8ABC-4F08-BE13-6658CEC3800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8E9C3-4A2A-13E0-75FD-2F66EA03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97535-F29C-B5FE-5BEC-C4CD8720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5266-434B-43DA-AAA3-66CFE434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6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4476-27AB-296B-2C5C-230D5384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260C2-BE40-680C-B5D5-BA51807F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8738-8ABC-4F08-BE13-6658CEC3800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AB28E-2FE5-3C4B-FDD4-09F47E80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5E677-E8FC-7D2C-725A-420D197D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5266-434B-43DA-AAA3-66CFE434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34C97-4F47-8868-D554-6176C6AA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8738-8ABC-4F08-BE13-6658CEC3800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FE20C-7560-80DC-4FD9-937E20A9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3AF82-0C1A-6B83-2241-1D91CC75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5266-434B-43DA-AAA3-66CFE434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8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31DB-CAC8-964B-3234-2E47605A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3CE9-0029-7F6C-83EC-26269E93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CC5F9-5D55-2ACE-0CEC-208547527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D03FE-0FBC-9861-5D1E-6341BD5D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8738-8ABC-4F08-BE13-6658CEC3800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A4CA5-EC75-C499-EE2F-0B6263C1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F72EF-D65B-9DA5-A0B0-E6BE96E5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5266-434B-43DA-AAA3-66CFE434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2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06E8-B367-5B33-F7F4-937DD2FC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BCB73-1DD5-B6A5-13FB-C6EBE05A8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A564A-5A4C-2C64-A1BF-D6AB2F028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82132-18C6-0E68-454F-5DC62EAB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8738-8ABC-4F08-BE13-6658CEC3800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BC170-5E52-0B6D-C6EC-BBF991E7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4F355-5F00-3E41-0D60-FF56A980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5266-434B-43DA-AAA3-66CFE434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0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B5A2B-A9EC-65A3-01A3-63DFAFBC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B4026-2718-4236-9F45-30F960467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F50DD-908A-7EF0-29DD-3D76E9146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48738-8ABC-4F08-BE13-6658CEC3800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861B3-5182-C7D1-E177-77385B5DA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6C9A8-250F-602A-00B3-F19AB3979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F5266-434B-43DA-AAA3-66CFE4349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0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B6D5A7-2097-AA95-53A1-A2B867744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40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59EA0A-FFDB-2445-0B43-CCAAA3B8D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7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051D05-37B8-C05F-A0F6-D4133865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4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1D258E-440D-257C-9739-FDD90E10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47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76291-BA0B-9B57-42AE-9BD30C372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5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F7C4AF-A61D-D97E-A164-2B229F254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2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EE42A4-522C-25D1-2485-8EFFC1772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06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62A98-FB71-6AA1-4D67-79AE720EF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95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8D75A9-3063-2734-0054-CC2EAAC67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7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403A1A-37F2-E41A-0EC6-DA51DEDFA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36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4EA376-23CB-377C-F471-C1DE1735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5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FF52AB-B403-C4CA-DFDB-2F3003505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17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409E2F-6660-12B6-F9CA-7D916A55B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1DAF8B-767F-A509-BFE1-2D1D9EC69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8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3CF609-BE37-E4DE-1CDF-E814FD97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9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5BE03C-96D9-3736-4710-0B4EC404A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8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CD8A98-943C-39AA-44EC-480C64CAE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0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99C648-D3C8-0E02-A4D9-BFCF19E94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5AABA8-510A-06DB-8A7C-58DE49281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0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3ADF1-6C5A-5CF6-7DCE-7F5047D1E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9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B0A084-6F12-5F3F-E0DA-7B73AD8AD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79068847A36D4E98C06071F25BEE09" ma:contentTypeVersion="29" ma:contentTypeDescription="Create a new document." ma:contentTypeScope="" ma:versionID="89534a8a5a675b41f878389617b8229a">
  <xsd:schema xmlns:xsd="http://www.w3.org/2001/XMLSchema" xmlns:xs="http://www.w3.org/2001/XMLSchema" xmlns:p="http://schemas.microsoft.com/office/2006/metadata/properties" xmlns:ns1="http://schemas.microsoft.com/sharepoint/v3" xmlns:ns2="08901086-875f-4d26-9516-1e38fd01d4c0" xmlns:ns3="218cbc83-24d7-43ed-afce-15b9e680d992" xmlns:ns4="230e9df3-be65-4c73-a93b-d1236ebd677e" targetNamespace="http://schemas.microsoft.com/office/2006/metadata/properties" ma:root="true" ma:fieldsID="3486728ad7639e8d353d368df6463c68" ns1:_="" ns2:_="" ns3:_="" ns4:_="">
    <xsd:import namespace="http://schemas.microsoft.com/sharepoint/v3"/>
    <xsd:import namespace="08901086-875f-4d26-9516-1e38fd01d4c0"/>
    <xsd:import namespace="218cbc83-24d7-43ed-afce-15b9e680d99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4:_dlc_DocId" minOccurs="0"/>
                <xsd:element ref="ns4:_dlc_DocIdUrl" minOccurs="0"/>
                <xsd:element ref="ns4:_dlc_DocIdPersistId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ocTag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01086-875f-4d26-9516-1e38fd01d4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bc83-24d7-43ed-afce-15b9e680d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5" nillable="true" ma:displayName="Taxonomy Catch All Column" ma:hidden="true" ma:list="{be8ff875-d7d4-4130-bed6-ac4806346461}" ma:internalName="TaxCatchAll" ma:showField="CatchAllData" ma:web="08901086-875f-4d26-9516-1e38fd01d4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18cbc83-24d7-43ed-afce-15b9e680d992" xsi:nil="true"/>
    <_dlc_DocId xmlns="230e9df3-be65-4c73-a93b-d1236ebd677e">MSFT-1341618704-7965</_dlc_DocId>
    <lcf76f155ced4ddcb4097134ff3c332f xmlns="218cbc83-24d7-43ed-afce-15b9e680d992">
      <Terms xmlns="http://schemas.microsoft.com/office/infopath/2007/PartnerControls"/>
    </lcf76f155ced4ddcb4097134ff3c332f>
    <TaxCatchAll xmlns="230e9df3-be65-4c73-a93b-d1236ebd677e" xsi:nil="true"/>
    <_ip_UnifiedCompliancePolicyUIAction xmlns="http://schemas.microsoft.com/sharepoint/v3" xsi:nil="true"/>
    <_dlc_DocIdUrl xmlns="230e9df3-be65-4c73-a93b-d1236ebd677e">
      <Url>https://microsoft.sharepoint.com/teams/ir/_layouts/15/DocIdRedir.aspx?ID=MSFT-1341618704-7965</Url>
      <Description>MSFT-1341618704-7965</Description>
    </_dlc_DocIdUrl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8B7041A-6259-4D03-966A-8E1DC9A7AFCF}"/>
</file>

<file path=customXml/itemProps2.xml><?xml version="1.0" encoding="utf-8"?>
<ds:datastoreItem xmlns:ds="http://schemas.openxmlformats.org/officeDocument/2006/customXml" ds:itemID="{C85B646A-B5D6-4881-9DF7-227B588A8EC0}"/>
</file>

<file path=customXml/itemProps3.xml><?xml version="1.0" encoding="utf-8"?>
<ds:datastoreItem xmlns:ds="http://schemas.openxmlformats.org/officeDocument/2006/customXml" ds:itemID="{E4660FF3-A577-4A9B-8003-A7060ECD12EA}"/>
</file>

<file path=customXml/itemProps4.xml><?xml version="1.0" encoding="utf-8"?>
<ds:datastoreItem xmlns:ds="http://schemas.openxmlformats.org/officeDocument/2006/customXml" ds:itemID="{24613258-1451-4D3E-B967-B5F9E6A6F594}"/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2023-07-24T21:05:36Z</dcterms:created>
  <dcterms:modified xsi:type="dcterms:W3CDTF">2023-07-24T21:05:41Z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0x0101007879068847A36D4E98C06071F25BEE09</vt:lpwstr>
  </property>
  <property fmtid="{D5CDD505-2E9C-101B-9397-08002B2CF9AE}" pid="4" name="_dlc_DocIdItemGuid">
    <vt:lpwstr>47765945-cfe2-4f76-bf41-85f4ee00b03e</vt:lpwstr>
  </property>
</Properties>
</file>