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1D0E-E155-47C2-9D3C-BD6B2253D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0AB5C-50BE-F612-1DD0-1FFCC8284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5E45F-3F12-47FD-8068-11E3049E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8C2A-57C1-4E3B-AFFC-C21DA0B3064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74C40-BD7B-5AE0-4C09-832B69F2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5764F-0481-106B-E2F8-3D61D87C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496-D887-44EC-9CC6-6E53F679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2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0DFC-E1F6-4661-4371-4513ECA4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FDB90-00BE-2E2E-E12E-3F60B24C9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83F1F-8DEB-B932-2823-15E7B713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8C2A-57C1-4E3B-AFFC-C21DA0B3064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4F9A2-5964-1148-FD3E-145AFBD0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57D43-1379-346B-743A-0132283E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496-D887-44EC-9CC6-6E53F679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5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3187D-D9FA-ED20-4737-2D0B48B1C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1EA3C-C99F-6C62-6F12-F58CE2B52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1231D-9759-AC88-E093-B33315B1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8C2A-57C1-4E3B-AFFC-C21DA0B3064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168FD-2A9C-321B-70F9-AF5DAD8C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7D0D7-98AD-D68D-8E5A-A014F1E3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496-D887-44EC-9CC6-6E53F679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7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8B0D-5C33-31B3-ADF3-4665AFD0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7109-E1A7-5827-83EC-A534E538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B9BEA-140A-0695-FB7A-5CACCA67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8C2A-57C1-4E3B-AFFC-C21DA0B3064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9802E-E199-BBA5-E4F8-9A4A62E8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8B7BA-7E1B-1EDC-C587-079C15EC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496-D887-44EC-9CC6-6E53F679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9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0E8D-53D9-01AA-1F1A-A9965231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DDC83-7E7D-D29A-1814-A82B918C2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D1D00-E1D1-5988-30FF-D7031B4F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8C2A-57C1-4E3B-AFFC-C21DA0B3064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5DF12-5543-7368-B03C-98224FA9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1113B-59D4-B376-8ECC-DE9278D0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496-D887-44EC-9CC6-6E53F679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58D6-06B7-A78A-4B2F-BEA8FE6A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8C2CD-74F6-7278-F4BB-D7DF3BB4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7B367-B671-95A3-A688-51077BC1E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40180-A1B5-2B34-C9DD-288921A0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8C2A-57C1-4E3B-AFFC-C21DA0B3064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DA067-48B7-1725-3A17-97E82E40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7E0D5-DAB8-B1DD-A35C-403584CC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496-D887-44EC-9CC6-6E53F679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6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58DE-71AA-30A5-3CD3-76CBF12D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EED9F-146E-2A4E-3C26-18BF166B2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4B03B-49FC-0119-184A-7722BCE73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31611-D592-28DE-EC68-C0325EFCF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5D81F-C8C6-D196-FBE5-5C0994025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40A1D-6593-03EA-80AD-8A88C086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8C2A-57C1-4E3B-AFFC-C21DA0B3064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4C99B-5897-C02C-FFB3-67DC15DE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1583D-FC0B-0DBC-6BE1-8F80115E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496-D887-44EC-9CC6-6E53F679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8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DCAD-7C02-E64B-6B0E-E10CFECF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642F9-094E-5CDD-64BC-E023E4C3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8C2A-57C1-4E3B-AFFC-C21DA0B3064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EE4A0-7F40-53BA-7111-FE2B3D71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0F418-C2F1-C018-412F-2D97B42F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496-D887-44EC-9CC6-6E53F679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3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0142D-08C9-825C-C6AB-5A00DDA0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8C2A-57C1-4E3B-AFFC-C21DA0B3064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406E2-5634-7AA5-69D4-4BEB27DB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2237B-70EA-2E3C-0487-476B395F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496-D887-44EC-9CC6-6E53F679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7F79-8A7B-DD98-E891-7DE7DC3C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8DFA4-8E86-95EB-DC3E-66D858DA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E3F25-C7EE-A7CA-A76A-5D23BB9C0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D0A42-3492-B9F5-1A78-0B460B3A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8C2A-57C1-4E3B-AFFC-C21DA0B3064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AB31C-6AE9-C383-1988-4D3114AD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4B72F-CF06-3908-4EE7-8CE2D4D7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496-D887-44EC-9CC6-6E53F679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1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EB65-1BAF-B32F-4545-A624A82F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E023C-F5B2-7B6E-3253-68B51D67D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F0B3E-CD30-0161-300A-845BE29B7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0115E-68B6-9FAF-253D-6E29FCAC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8C2A-57C1-4E3B-AFFC-C21DA0B3064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11C17-DCCA-FCE8-ACF8-D815EF31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3F759-F4BD-113E-A310-9C874F60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496-D887-44EC-9CC6-6E53F679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5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BAE4F-DA84-529C-0630-2FC660FA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83DA9-4A1A-11EE-B0F9-126D916D9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17BEA-2BB8-D6CB-3BA2-5A6E948F4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818C2A-57C1-4E3B-AFFC-C21DA0B3064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5D46-9012-2552-CCAA-FF8E9B90B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F798-45D7-7D7A-FCC1-4E08EAEE9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3F496-D887-44EC-9CC6-6E53F679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0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F916B4-2679-6A78-38FA-C8F94625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2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95080-9298-50CD-AD4F-DAB1DAD7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5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C54A6-74E4-F38B-BA85-7B982783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3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42B419-8C0E-986E-1913-505F1169E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8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9FBB1C-7D22-F5D8-37BF-CDFFE0FF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9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7F306-0FBC-0D23-31DA-DA1E5A36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13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CD704-B900-0DC9-80BD-240DE35C0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4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775D06-0197-3353-3746-7B1CBD233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30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CC0BDF-30E9-B8E8-AEED-F7A54F314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14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C82BC-F259-E1A4-8FF1-6CF145E36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57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255A12-49BF-32EE-C77F-3EAEE94B0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0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0CF7DD-196E-EDA2-090B-DDBBCC232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2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587E4C-394A-69D3-EBEE-A1629D93B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1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E667E1-A907-DADA-5C6A-95BE84588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8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BA83E8-9595-F9D2-77FA-ED980911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1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ADC6C8-8053-2E4E-D834-EADFCA6B0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CD53C5-6EB2-EBB8-A1DE-B3A88C25F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6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3E8BC7-FC4C-CADF-1DC3-3F13778EB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8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024CF7-21FB-ADA9-F493-7686898BB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9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3CF802-532B-1FF5-A6CA-D305FC80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EA92-81FD-F1E2-36A3-CEE99D685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7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2023-10-24T00:07:06Z</dcterms:created>
  <dcterms:modified xsi:type="dcterms:W3CDTF">2023-10-24T00:07:10Z</dcterms:modified>
</cp:coreProperties>
</file>