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77" r:id="rId6"/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8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BA9E89-2068-4697-A203-56A06F80D53E}" v="10" dt="2024-01-29T21:29:03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BBEF-DA88-4CF0-613C-7AFC65E2F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CCA7-C072-750B-0E4A-DB7D67A7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1E26-ED3C-657C-B8B4-8F291D07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C8A2-12BF-8B54-B5FA-47214DE8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AF01-F563-191F-CA28-9DD582A7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A4A4-B09C-290B-66E7-CC6FF17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C89F-A471-F880-A199-22640724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73C0-CC44-B9E3-19FC-5EDF557F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F256-B1B4-DDA4-6B80-3878F73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773F-EEC4-FD34-8B51-A7498F7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23009-B86D-AE52-4AFC-E09291396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8F221-9C80-1767-69E0-F5D34243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01FB-8F91-7BF0-4D93-F3F625E6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AFE1-9FDA-7EDA-1AFC-FB8CE28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5E41-AE0F-7156-87F3-97205E9A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7AE8-ED9C-BA1F-C5DF-9ED5DD14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2ED-94AE-1163-93B4-80F64C04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D163-6B10-C0C4-5D96-FAD4004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18EE-7E3B-D60A-02CD-4DF8F892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3157-023B-4C17-44FF-617540E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C726-6AD9-AEB8-972B-A488D390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6A236-4342-0EF8-0BC1-36CCEFFB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5B63-C63B-8C95-1E1F-3AF9E501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5C60-30D9-003F-86DD-0F81BBAD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C054-2C1C-A220-0ACF-F5B83CE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88D1-D23B-4C6C-B9FF-1FBBE54D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12C1-771B-48A5-2D1F-F9518FFA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6FA8-729B-D6F4-E8FD-1821D0AE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BACB-7C48-96F2-813B-E961DCBC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F172-9DCB-7946-39A7-36907034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F1EF-63F5-AC79-AAB2-0309774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C07-8C0C-3DD8-534F-AA03B19E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060E-AB35-7293-F6AB-378CE92A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E44B6-71F5-3E50-BC03-29A324E92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E3820-7AD8-2475-2DC5-39E3C7F19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E735-E944-14E8-F2DB-E608F1B9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CB519-0E4C-2533-D4BF-8A0938DB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617AC-19D8-FBD9-9369-9DE6AED4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8386-3259-B702-8AA1-9751013C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C511-19D0-F592-9153-8C86B74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9BA1C-A855-C8EE-EAB7-6F097E1E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5C9E3-0E43-3B2C-68D4-AF15B3BA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ECFD3-6D3E-C708-C502-1C0926A6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4577-C719-0BF6-4F74-27C57DE1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4D75E-07E5-D83D-966D-0D837F26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4A32-CFD9-8630-9E75-0BFDC027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DEC5-623C-4461-3956-A0C0BA93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3D5F-7E43-F37B-36BC-FFE7A650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1CE2C-4AA7-751A-4D58-8308B302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4974-4F76-6157-2929-49C4404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9717-443F-71CC-AE2B-090EABD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6E27-FE44-0006-2D9C-88A18A18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734A-86F6-001F-8227-3DB5948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61910-92CD-DBBB-542D-E67BBE085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0BF97-6927-1458-CA34-0FC23514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A173-4CD4-7DF6-6F8F-96EF6CA6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7664A-A2C0-6BD4-86FE-74FAC2A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7DBE-D350-63BD-7E9E-139515C2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C0C38-0F11-8D0A-C979-0C020399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3DD2-DFA9-420C-2B91-8231E4EF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1BA0-F424-A118-9B7C-36B4A58F2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F874-2E4B-D1FD-19FA-16D7A0AB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BD09-7879-427E-9B2B-B87CD2E3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14B19-F87A-E453-D5E1-098691EAF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652BEA-E117-C645-BCD1-072EDDAD5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7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D56F7-9889-F08C-C934-E320E47E1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74CDA3-3DB8-640F-BD4B-350A5284E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22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F5806-8DD8-4FFD-10CB-1ED87B94E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71C4C-DDB4-ACC1-614E-087CCF3D6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2957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69C9F-310D-96A2-6934-0017D6602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6B1196-2A2D-263B-1DCC-B5D43ACE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69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DF47B-1D1C-EBA1-BDF4-6A2156A7E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DC977-A014-3721-3FFD-1B0D69578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937F-20E8-7102-3B1A-9EDDF0C99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620FB3-42C9-0607-AC00-D08AF0A7E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6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D8024-24DB-FEC0-01BC-1C8C9A321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19747A-3B29-7FF9-3AB2-4D99CCD57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87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E6839-FB9F-F05F-AAA5-9EDEFCDDE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8A31C-FD1C-AAE3-B0E3-C7ADC4CD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3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7C1F0-1AD5-0770-0489-8836256FB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52043A-3677-BD38-C5AA-1A4F76145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91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320DA-9087-808A-7B3C-D1CFFEDB3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F797B-EAEE-B689-1180-CC994D1E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301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A2FB-073D-CD68-5E3E-182766148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2C92DC-86B9-F5E9-B78B-7CFEFAAD4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2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2618C1-762E-49A0-CB99-239F3B3C5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5BF0F-EEFC-DE73-620A-1FF5066C5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5A1140-C498-EEA3-F1F2-4373798FE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0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3FC27-B7EF-3AA4-3BAF-2143495CA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D0CED-DE75-DDA1-107E-59258A07E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9AAF4-8A2E-E0DF-0C9A-F8630BFAB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6207FC-30AC-377C-F4D8-DFF170A8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94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3A3F-2C7C-C22E-D500-94AD23946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6377C9-3D42-BCE5-80A1-50BC34D5D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08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ADFC-FF68-16E3-3751-5A16CF53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CE7E0-2AF9-CD59-0E87-4333CEAD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62198-2EDB-7206-6F36-65499828D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23D91-0867-97C9-EE68-0B50F7346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6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345B-4195-F202-45D1-F3B21D45E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40A619-2D56-49C4-1A05-E88E33271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96E01-665B-7694-EC95-2B480DBF3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CAA967-EE7D-2E91-7DB6-85B5C7E19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371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C4022-6B6F-E989-6CE8-035713F0A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C0FA45-52B2-173E-A397-5D8CD2923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C01A9-30C0-4D87-04B8-D7FBC99C4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1E7F92-A0F1-270F-E3E1-096D59FE9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901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F7992-CDC3-C8FA-2A32-767EEADC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8159F2-EC6C-C72C-47D1-93AA4ABB5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43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BA36C9DC2AC4ABE7EEF806E9E03AF" ma:contentTypeVersion="9" ma:contentTypeDescription="Create a new document." ma:contentTypeScope="" ma:versionID="a53c3711e552ba9f9cc4e32c22261424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8ba460e6-846b-4510-895b-147aa5509b58" xmlns:ns4="552313d2-f225-473e-a3e4-f9b5bc6dee97" targetNamespace="http://schemas.microsoft.com/office/2006/metadata/properties" ma:root="true" ma:fieldsID="d1113539b3078f3397cfb3551a531dd6" ns1:_="" ns2:_="" ns3:_="" ns4:_="">
    <xsd:import namespace="http://schemas.microsoft.com/sharepoint/v3"/>
    <xsd:import namespace="230e9df3-be65-4c73-a93b-d1236ebd677e"/>
    <xsd:import namespace="8ba460e6-846b-4510-895b-147aa5509b58"/>
    <xsd:import namespace="552313d2-f225-473e-a3e4-f9b5bc6dee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DocTag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60e6-846b-4510-895b-147aa5509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313d2-f225-473e-a3e4-f9b5bc6de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YQQVFSQYKEMK-1173931039-334</_dlc_DocId>
    <_ip_UnifiedCompliancePolicyUIAction xmlns="http://schemas.microsoft.com/sharepoint/v3" xsi:nil="true"/>
    <_dlc_DocIdUrl xmlns="230e9df3-be65-4c73-a93b-d1236ebd677e">
      <Url>https://microsoft.sharepoint.com/teams/earnings/_layouts/15/DocIdRedir.aspx?ID=YQQVFSQYKEMK-1173931039-334</Url>
      <Description>YQQVFSQYKEMK-1173931039-334</Description>
    </_dlc_DocIdUrl>
    <_ip_UnifiedCompliancePolicyProperties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19D33EE-14FB-4C9F-8E44-63E29B838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8ba460e6-846b-4510-895b-147aa5509b58"/>
    <ds:schemaRef ds:uri="552313d2-f225-473e-a3e4-f9b5bc6de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D0054F8-370C-4EF4-BB35-9EBF221D68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4A539D7-ECCA-4BA2-AAF3-46ABF4DF9D35}">
  <ds:schemaRefs>
    <ds:schemaRef ds:uri="http://schemas.microsoft.com/office/2006/metadata/properties"/>
    <ds:schemaRef ds:uri="http://schemas.microsoft.com/office/infopath/2007/PartnerControls"/>
    <ds:schemaRef ds:uri="218cbc83-24d7-43ed-afce-15b9e680d992"/>
    <ds:schemaRef ds:uri="230e9df3-be65-4c73-a93b-d1236ebd677e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D9B46C5A-97CF-4FA8-B8ED-A6DB266076B5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2024-01-29T20:42:46Z</dcterms:created>
  <dcterms:modified xsi:type="dcterms:W3CDTF">2024-01-29T22:24:59Z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fb3e46b5-a09d-4141-956b-6af06eafe4a6</vt:lpwstr>
  </property>
  <property fmtid="{D5CDD505-2E9C-101B-9397-08002B2CF9AE}" pid="3" name="MediaServiceImageTags">
    <vt:lpwstr/>
  </property>
  <property fmtid="{D5CDD505-2E9C-101B-9397-08002B2CF9AE}" pid="4" name="ContentTypeId">
    <vt:lpwstr>0x0101003C8BA36C9DC2AC4ABE7EEF806E9E03AF</vt:lpwstr>
  </property>
</Properties>
</file>