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75" d="100"/>
          <a:sy n="75" d="100"/>
        </p:scale>
        <p:origin x="3276" y="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d\AppData\Roaming\Microsoft\Excel\Book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Home Office Temperature &amp; Humidity (5</a:t>
            </a:r>
            <a:r>
              <a:rPr lang="en-US" baseline="0"/>
              <a:t> min</a:t>
            </a:r>
            <a:r>
              <a:rPr lang="en-US"/>
              <a:t> interval)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temp_f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Sheet2!$A$2:$A$654</c:f>
              <c:numCache>
                <c:formatCode>m/d/yyyy\ h:mm</c:formatCode>
                <c:ptCount val="653"/>
                <c:pt idx="0">
                  <c:v>42476.01697326389</c:v>
                </c:pt>
                <c:pt idx="1">
                  <c:v>42476.020448368057</c:v>
                </c:pt>
                <c:pt idx="2">
                  <c:v>42476.023921759261</c:v>
                </c:pt>
                <c:pt idx="3">
                  <c:v>42476.027397824073</c:v>
                </c:pt>
                <c:pt idx="4">
                  <c:v>42476.030871944444</c:v>
                </c:pt>
                <c:pt idx="5">
                  <c:v>42476.034346956018</c:v>
                </c:pt>
                <c:pt idx="6">
                  <c:v>42476.037821296297</c:v>
                </c:pt>
                <c:pt idx="7">
                  <c:v>42476.041296296295</c:v>
                </c:pt>
                <c:pt idx="8">
                  <c:v>42476.0447703588</c:v>
                </c:pt>
                <c:pt idx="9">
                  <c:v>42476.048246412036</c:v>
                </c:pt>
                <c:pt idx="10">
                  <c:v>42476.05172152778</c:v>
                </c:pt>
                <c:pt idx="11">
                  <c:v>42476.05519486111</c:v>
                </c:pt>
                <c:pt idx="12">
                  <c:v>42476.058669201389</c:v>
                </c:pt>
                <c:pt idx="13">
                  <c:v>42476.062143541669</c:v>
                </c:pt>
                <c:pt idx="14">
                  <c:v>42476.065617361113</c:v>
                </c:pt>
                <c:pt idx="15">
                  <c:v>42476.069091550926</c:v>
                </c:pt>
                <c:pt idx="16">
                  <c:v>42476.072564884256</c:v>
                </c:pt>
                <c:pt idx="17">
                  <c:v>42476.07603989583</c:v>
                </c:pt>
                <c:pt idx="18">
                  <c:v>42476.079530023148</c:v>
                </c:pt>
                <c:pt idx="19">
                  <c:v>42476.083004351851</c:v>
                </c:pt>
                <c:pt idx="20">
                  <c:v>42476.086477581019</c:v>
                </c:pt>
                <c:pt idx="21">
                  <c:v>42476.089951863425</c:v>
                </c:pt>
                <c:pt idx="22">
                  <c:v>42476.093425694446</c:v>
                </c:pt>
                <c:pt idx="23">
                  <c:v>42476.096899849537</c:v>
                </c:pt>
                <c:pt idx="24">
                  <c:v>42476.100373564812</c:v>
                </c:pt>
                <c:pt idx="25">
                  <c:v>42476.103862222219</c:v>
                </c:pt>
                <c:pt idx="26">
                  <c:v>42476.107358611109</c:v>
                </c:pt>
                <c:pt idx="27">
                  <c:v>42476.110832951388</c:v>
                </c:pt>
                <c:pt idx="28">
                  <c:v>42476.114307002317</c:v>
                </c:pt>
                <c:pt idx="29">
                  <c:v>42476.11778241898</c:v>
                </c:pt>
                <c:pt idx="30">
                  <c:v>42476.121256435188</c:v>
                </c:pt>
                <c:pt idx="31">
                  <c:v>42476.124733923614</c:v>
                </c:pt>
                <c:pt idx="32">
                  <c:v>42476.128211365743</c:v>
                </c:pt>
                <c:pt idx="33">
                  <c:v>42476.13168564815</c:v>
                </c:pt>
                <c:pt idx="34">
                  <c:v>42476.135159999998</c:v>
                </c:pt>
                <c:pt idx="35">
                  <c:v>42476.13863400463</c:v>
                </c:pt>
                <c:pt idx="36">
                  <c:v>42476.142122291669</c:v>
                </c:pt>
                <c:pt idx="37">
                  <c:v>42476.145596585651</c:v>
                </c:pt>
                <c:pt idx="38">
                  <c:v>42476.149070092593</c:v>
                </c:pt>
                <c:pt idx="39">
                  <c:v>42476.152544398145</c:v>
                </c:pt>
                <c:pt idx="40">
                  <c:v>42476.156019594906</c:v>
                </c:pt>
                <c:pt idx="41">
                  <c:v>42476.159495381944</c:v>
                </c:pt>
                <c:pt idx="42">
                  <c:v>42476.162968761571</c:v>
                </c:pt>
                <c:pt idx="43">
                  <c:v>42476.166442337963</c:v>
                </c:pt>
                <c:pt idx="44">
                  <c:v>42476.169925717593</c:v>
                </c:pt>
                <c:pt idx="45">
                  <c:v>42476.173400694446</c:v>
                </c:pt>
                <c:pt idx="46">
                  <c:v>42476.176875046294</c:v>
                </c:pt>
                <c:pt idx="47">
                  <c:v>42476.180356296296</c:v>
                </c:pt>
                <c:pt idx="48">
                  <c:v>42476.183830636575</c:v>
                </c:pt>
                <c:pt idx="49">
                  <c:v>42476.18730484954</c:v>
                </c:pt>
                <c:pt idx="50">
                  <c:v>42476.19077854167</c:v>
                </c:pt>
                <c:pt idx="51">
                  <c:v>42476.194252881942</c:v>
                </c:pt>
                <c:pt idx="52">
                  <c:v>42476.197728946761</c:v>
                </c:pt>
                <c:pt idx="53">
                  <c:v>42476.201206736114</c:v>
                </c:pt>
                <c:pt idx="54">
                  <c:v>42476.204679965274</c:v>
                </c:pt>
                <c:pt idx="55">
                  <c:v>42476.208176192129</c:v>
                </c:pt>
                <c:pt idx="56">
                  <c:v>42476.211649467594</c:v>
                </c:pt>
                <c:pt idx="57">
                  <c:v>42476.215125370371</c:v>
                </c:pt>
                <c:pt idx="58">
                  <c:v>42476.218599375003</c:v>
                </c:pt>
                <c:pt idx="59">
                  <c:v>42476.222095520832</c:v>
                </c:pt>
                <c:pt idx="60">
                  <c:v>42476.225571550924</c:v>
                </c:pt>
                <c:pt idx="61">
                  <c:v>42476.229045844906</c:v>
                </c:pt>
                <c:pt idx="62">
                  <c:v>42476.232519930556</c:v>
                </c:pt>
                <c:pt idx="63">
                  <c:v>42476.235993946757</c:v>
                </c:pt>
                <c:pt idx="64">
                  <c:v>42476.239468032407</c:v>
                </c:pt>
                <c:pt idx="65">
                  <c:v>42476.242944687503</c:v>
                </c:pt>
                <c:pt idx="66">
                  <c:v>42476.24641886574</c:v>
                </c:pt>
                <c:pt idx="67">
                  <c:v>42476.249894687498</c:v>
                </c:pt>
                <c:pt idx="68">
                  <c:v>42476.253369004633</c:v>
                </c:pt>
                <c:pt idx="69">
                  <c:v>42476.256845729164</c:v>
                </c:pt>
                <c:pt idx="70">
                  <c:v>42476.260319814814</c:v>
                </c:pt>
                <c:pt idx="71">
                  <c:v>42476.263797581021</c:v>
                </c:pt>
                <c:pt idx="72">
                  <c:v>42476.267271192133</c:v>
                </c:pt>
                <c:pt idx="73">
                  <c:v>42476.270745208334</c:v>
                </c:pt>
                <c:pt idx="74">
                  <c:v>42476.274219050923</c:v>
                </c:pt>
                <c:pt idx="75">
                  <c:v>42476.27769234954</c:v>
                </c:pt>
                <c:pt idx="76">
                  <c:v>42476.281166689812</c:v>
                </c:pt>
                <c:pt idx="77">
                  <c:v>42476.284644467596</c:v>
                </c:pt>
                <c:pt idx="78">
                  <c:v>42476.288122233796</c:v>
                </c:pt>
                <c:pt idx="79">
                  <c:v>42476.291600011573</c:v>
                </c:pt>
                <c:pt idx="80">
                  <c:v>42476.295075011571</c:v>
                </c:pt>
                <c:pt idx="81">
                  <c:v>42476.298549988423</c:v>
                </c:pt>
                <c:pt idx="82">
                  <c:v>42476.302024328703</c:v>
                </c:pt>
                <c:pt idx="83">
                  <c:v>42476.305497546295</c:v>
                </c:pt>
                <c:pt idx="84">
                  <c:v>42476.308971886574</c:v>
                </c:pt>
                <c:pt idx="85">
                  <c:v>42476.312446886572</c:v>
                </c:pt>
                <c:pt idx="86">
                  <c:v>42476.315924548609</c:v>
                </c:pt>
                <c:pt idx="87">
                  <c:v>42476.319397789353</c:v>
                </c:pt>
                <c:pt idx="88">
                  <c:v>42476.322871145836</c:v>
                </c:pt>
                <c:pt idx="89">
                  <c:v>42476.326348761577</c:v>
                </c:pt>
                <c:pt idx="90">
                  <c:v>42476.329826527777</c:v>
                </c:pt>
                <c:pt idx="91">
                  <c:v>42476.333300763887</c:v>
                </c:pt>
                <c:pt idx="92">
                  <c:v>42476.336774849537</c:v>
                </c:pt>
                <c:pt idx="93">
                  <c:v>42476.340249085646</c:v>
                </c:pt>
                <c:pt idx="94">
                  <c:v>42476.343723391205</c:v>
                </c:pt>
                <c:pt idx="95">
                  <c:v>42476.347197060182</c:v>
                </c:pt>
                <c:pt idx="96">
                  <c:v>42476.350671400462</c:v>
                </c:pt>
                <c:pt idx="97">
                  <c:v>42476.354145694444</c:v>
                </c:pt>
                <c:pt idx="98">
                  <c:v>42476.357620034723</c:v>
                </c:pt>
                <c:pt idx="99">
                  <c:v>42476.361094050924</c:v>
                </c:pt>
                <c:pt idx="100">
                  <c:v>42476.364567557874</c:v>
                </c:pt>
                <c:pt idx="101">
                  <c:v>42476.368045266201</c:v>
                </c:pt>
                <c:pt idx="102">
                  <c:v>42476.371521909721</c:v>
                </c:pt>
                <c:pt idx="103">
                  <c:v>42476.374996261577</c:v>
                </c:pt>
                <c:pt idx="104">
                  <c:v>42476.378470243057</c:v>
                </c:pt>
                <c:pt idx="105">
                  <c:v>42476.381945833331</c:v>
                </c:pt>
                <c:pt idx="106">
                  <c:v>42476.385422465275</c:v>
                </c:pt>
                <c:pt idx="107">
                  <c:v>42476.388898518519</c:v>
                </c:pt>
                <c:pt idx="108">
                  <c:v>42476.392371701389</c:v>
                </c:pt>
                <c:pt idx="109">
                  <c:v>42476.395846724539</c:v>
                </c:pt>
                <c:pt idx="110">
                  <c:v>42476.399322581019</c:v>
                </c:pt>
                <c:pt idx="111">
                  <c:v>42476.402795833332</c:v>
                </c:pt>
                <c:pt idx="112">
                  <c:v>42476.406271898151</c:v>
                </c:pt>
                <c:pt idx="113">
                  <c:v>42476.409749675928</c:v>
                </c:pt>
                <c:pt idx="114">
                  <c:v>42476.413223333337</c:v>
                </c:pt>
                <c:pt idx="115">
                  <c:v>42476.416697685185</c:v>
                </c:pt>
                <c:pt idx="116">
                  <c:v>42476.420175462961</c:v>
                </c:pt>
                <c:pt idx="117">
                  <c:v>42476.42365060185</c:v>
                </c:pt>
                <c:pt idx="118">
                  <c:v>42476.427123796297</c:v>
                </c:pt>
                <c:pt idx="119">
                  <c:v>42476.43059747685</c:v>
                </c:pt>
                <c:pt idx="120">
                  <c:v>42476.43407181713</c:v>
                </c:pt>
                <c:pt idx="121">
                  <c:v>42476.437546145833</c:v>
                </c:pt>
                <c:pt idx="122">
                  <c:v>42476.441020497688</c:v>
                </c:pt>
                <c:pt idx="123">
                  <c:v>42476.444494583331</c:v>
                </c:pt>
                <c:pt idx="124">
                  <c:v>42476.447968726854</c:v>
                </c:pt>
                <c:pt idx="125">
                  <c:v>42476.451442372687</c:v>
                </c:pt>
                <c:pt idx="126">
                  <c:v>42476.454916504626</c:v>
                </c:pt>
                <c:pt idx="127">
                  <c:v>42476.458390115738</c:v>
                </c:pt>
                <c:pt idx="128">
                  <c:v>42476.461865451391</c:v>
                </c:pt>
                <c:pt idx="129">
                  <c:v>42476.46533979167</c:v>
                </c:pt>
                <c:pt idx="130">
                  <c:v>42476.468814131942</c:v>
                </c:pt>
                <c:pt idx="131">
                  <c:v>42476.47228814815</c:v>
                </c:pt>
                <c:pt idx="132">
                  <c:v>42476.475761655092</c:v>
                </c:pt>
                <c:pt idx="133">
                  <c:v>42476.479236006948</c:v>
                </c:pt>
                <c:pt idx="134">
                  <c:v>42476.482713773148</c:v>
                </c:pt>
                <c:pt idx="135">
                  <c:v>42476.486190405092</c:v>
                </c:pt>
                <c:pt idx="136">
                  <c:v>42476.489665370369</c:v>
                </c:pt>
                <c:pt idx="137">
                  <c:v>42476.493140879633</c:v>
                </c:pt>
                <c:pt idx="138">
                  <c:v>42476.496616157405</c:v>
                </c:pt>
                <c:pt idx="139">
                  <c:v>42476.500089456022</c:v>
                </c:pt>
                <c:pt idx="140">
                  <c:v>42476.50356271991</c:v>
                </c:pt>
                <c:pt idx="141">
                  <c:v>42476.507039363423</c:v>
                </c:pt>
                <c:pt idx="142">
                  <c:v>42476.510513668982</c:v>
                </c:pt>
                <c:pt idx="143">
                  <c:v>42476.513988657411</c:v>
                </c:pt>
                <c:pt idx="144">
                  <c:v>42476.517466446756</c:v>
                </c:pt>
                <c:pt idx="145">
                  <c:v>42476.52094141204</c:v>
                </c:pt>
                <c:pt idx="146">
                  <c:v>42476.524415763888</c:v>
                </c:pt>
                <c:pt idx="147">
                  <c:v>42476.527888993056</c:v>
                </c:pt>
                <c:pt idx="148">
                  <c:v>42476.531363333335</c:v>
                </c:pt>
                <c:pt idx="149">
                  <c:v>42476.534841111112</c:v>
                </c:pt>
                <c:pt idx="150">
                  <c:v>42476.538316099533</c:v>
                </c:pt>
                <c:pt idx="151">
                  <c:v>42476.541789340277</c:v>
                </c:pt>
                <c:pt idx="152">
                  <c:v>42476.545262604166</c:v>
                </c:pt>
                <c:pt idx="153">
                  <c:v>42476.548736712961</c:v>
                </c:pt>
                <c:pt idx="154">
                  <c:v>42476.55221170139</c:v>
                </c:pt>
                <c:pt idx="155">
                  <c:v>42476.555685300926</c:v>
                </c:pt>
                <c:pt idx="156">
                  <c:v>42476.55915854167</c:v>
                </c:pt>
                <c:pt idx="157">
                  <c:v>42476.562633912035</c:v>
                </c:pt>
                <c:pt idx="158">
                  <c:v>42476.566108888888</c:v>
                </c:pt>
                <c:pt idx="159">
                  <c:v>42476.569582627315</c:v>
                </c:pt>
                <c:pt idx="160">
                  <c:v>42476.573058692127</c:v>
                </c:pt>
                <c:pt idx="161">
                  <c:v>42476.576533680556</c:v>
                </c:pt>
                <c:pt idx="162">
                  <c:v>42476.58000765046</c:v>
                </c:pt>
                <c:pt idx="163">
                  <c:v>42476.583480914349</c:v>
                </c:pt>
                <c:pt idx="164">
                  <c:v>42476.586955208331</c:v>
                </c:pt>
                <c:pt idx="165">
                  <c:v>42476.590431261575</c:v>
                </c:pt>
                <c:pt idx="166">
                  <c:v>42476.593904490743</c:v>
                </c:pt>
                <c:pt idx="167">
                  <c:v>42476.597378831022</c:v>
                </c:pt>
                <c:pt idx="168">
                  <c:v>42476.600853738426</c:v>
                </c:pt>
                <c:pt idx="169">
                  <c:v>42476.604327743058</c:v>
                </c:pt>
                <c:pt idx="170">
                  <c:v>42476.60780208333</c:v>
                </c:pt>
                <c:pt idx="171">
                  <c:v>42476.61127710648</c:v>
                </c:pt>
                <c:pt idx="172">
                  <c:v>42476.614751134257</c:v>
                </c:pt>
                <c:pt idx="173">
                  <c:v>42476.618225474536</c:v>
                </c:pt>
                <c:pt idx="174">
                  <c:v>42476.621698726849</c:v>
                </c:pt>
                <c:pt idx="175">
                  <c:v>42476.625174780092</c:v>
                </c:pt>
                <c:pt idx="176">
                  <c:v>42476.628647986108</c:v>
                </c:pt>
                <c:pt idx="177">
                  <c:v>42476.632121180555</c:v>
                </c:pt>
                <c:pt idx="178">
                  <c:v>42476.635595520835</c:v>
                </c:pt>
                <c:pt idx="179">
                  <c:v>42476.639070497687</c:v>
                </c:pt>
                <c:pt idx="180">
                  <c:v>42476.642543715279</c:v>
                </c:pt>
                <c:pt idx="181">
                  <c:v>42476.646020381944</c:v>
                </c:pt>
                <c:pt idx="182">
                  <c:v>42476.649493622688</c:v>
                </c:pt>
                <c:pt idx="183">
                  <c:v>42476.652967094909</c:v>
                </c:pt>
                <c:pt idx="184">
                  <c:v>42476.656440925923</c:v>
                </c:pt>
                <c:pt idx="185">
                  <c:v>42476.659915266202</c:v>
                </c:pt>
                <c:pt idx="186">
                  <c:v>42476.663391319446</c:v>
                </c:pt>
                <c:pt idx="187">
                  <c:v>42476.66686795139</c:v>
                </c:pt>
                <c:pt idx="188">
                  <c:v>42476.670341643519</c:v>
                </c:pt>
                <c:pt idx="189">
                  <c:v>42476.673815983799</c:v>
                </c:pt>
                <c:pt idx="190">
                  <c:v>42476.677291851855</c:v>
                </c:pt>
                <c:pt idx="191">
                  <c:v>42476.680767835649</c:v>
                </c:pt>
                <c:pt idx="192">
                  <c:v>42476.68424185185</c:v>
                </c:pt>
                <c:pt idx="193">
                  <c:v>42476.687716076391</c:v>
                </c:pt>
                <c:pt idx="194">
                  <c:v>42476.691190347221</c:v>
                </c:pt>
                <c:pt idx="195">
                  <c:v>42476.694666111114</c:v>
                </c:pt>
                <c:pt idx="196">
                  <c:v>42476.698142094909</c:v>
                </c:pt>
                <c:pt idx="197">
                  <c:v>42476.701616446757</c:v>
                </c:pt>
                <c:pt idx="198">
                  <c:v>42476.705094224541</c:v>
                </c:pt>
                <c:pt idx="199">
                  <c:v>42476.7085681713</c:v>
                </c:pt>
                <c:pt idx="200">
                  <c:v>42476.712043206018</c:v>
                </c:pt>
                <c:pt idx="201">
                  <c:v>42476.715516759257</c:v>
                </c:pt>
                <c:pt idx="202">
                  <c:v>42476.718991111113</c:v>
                </c:pt>
                <c:pt idx="203">
                  <c:v>42476.722467083331</c:v>
                </c:pt>
                <c:pt idx="204">
                  <c:v>42476.725940578704</c:v>
                </c:pt>
                <c:pt idx="205">
                  <c:v>42476.729415856484</c:v>
                </c:pt>
                <c:pt idx="206">
                  <c:v>42476.73289190972</c:v>
                </c:pt>
                <c:pt idx="207">
                  <c:v>42476.736366817131</c:v>
                </c:pt>
                <c:pt idx="208">
                  <c:v>42476.739841111113</c:v>
                </c:pt>
                <c:pt idx="209">
                  <c:v>42476.743315451386</c:v>
                </c:pt>
                <c:pt idx="210">
                  <c:v>42476.746789201388</c:v>
                </c:pt>
                <c:pt idx="211">
                  <c:v>42476.750263541668</c:v>
                </c:pt>
                <c:pt idx="212">
                  <c:v>42476.753739594904</c:v>
                </c:pt>
                <c:pt idx="213">
                  <c:v>42476.757214606485</c:v>
                </c:pt>
                <c:pt idx="214">
                  <c:v>42476.76068861111</c:v>
                </c:pt>
                <c:pt idx="215">
                  <c:v>42476.76416269676</c:v>
                </c:pt>
                <c:pt idx="216">
                  <c:v>42476.767637048608</c:v>
                </c:pt>
                <c:pt idx="217">
                  <c:v>42476.77111483796</c:v>
                </c:pt>
                <c:pt idx="218">
                  <c:v>42476.774589155095</c:v>
                </c:pt>
                <c:pt idx="219">
                  <c:v>42476.778077731484</c:v>
                </c:pt>
                <c:pt idx="220">
                  <c:v>42476.781552083332</c:v>
                </c:pt>
                <c:pt idx="221">
                  <c:v>42476.785029641207</c:v>
                </c:pt>
                <c:pt idx="222">
                  <c:v>42476.788513935186</c:v>
                </c:pt>
                <c:pt idx="223">
                  <c:v>42476.791990625003</c:v>
                </c:pt>
                <c:pt idx="224">
                  <c:v>42476.795464189818</c:v>
                </c:pt>
                <c:pt idx="225">
                  <c:v>42476.798939270833</c:v>
                </c:pt>
                <c:pt idx="226">
                  <c:v>42476.802414282407</c:v>
                </c:pt>
                <c:pt idx="227">
                  <c:v>42476.805887824077</c:v>
                </c:pt>
                <c:pt idx="228">
                  <c:v>42476.809362812499</c:v>
                </c:pt>
                <c:pt idx="229">
                  <c:v>42476.812837152778</c:v>
                </c:pt>
                <c:pt idx="230">
                  <c:v>42476.816310416667</c:v>
                </c:pt>
                <c:pt idx="231">
                  <c:v>42476.819785451386</c:v>
                </c:pt>
                <c:pt idx="232">
                  <c:v>42476.823261481484</c:v>
                </c:pt>
                <c:pt idx="233">
                  <c:v>42476.826739259261</c:v>
                </c:pt>
                <c:pt idx="234">
                  <c:v>42476.830212465276</c:v>
                </c:pt>
                <c:pt idx="235">
                  <c:v>42476.833686284721</c:v>
                </c:pt>
                <c:pt idx="236">
                  <c:v>42476.837163900462</c:v>
                </c:pt>
                <c:pt idx="237">
                  <c:v>42476.840654467589</c:v>
                </c:pt>
                <c:pt idx="238">
                  <c:v>42476.844129594909</c:v>
                </c:pt>
                <c:pt idx="239">
                  <c:v>42476.847607326388</c:v>
                </c:pt>
                <c:pt idx="240">
                  <c:v>42476.851082488429</c:v>
                </c:pt>
                <c:pt idx="241">
                  <c:v>42476.854556782404</c:v>
                </c:pt>
                <c:pt idx="242">
                  <c:v>42476.85803815972</c:v>
                </c:pt>
                <c:pt idx="243">
                  <c:v>42476.861512453703</c:v>
                </c:pt>
                <c:pt idx="244">
                  <c:v>42476.864986736109</c:v>
                </c:pt>
                <c:pt idx="245">
                  <c:v>42476.868479641205</c:v>
                </c:pt>
                <c:pt idx="246">
                  <c:v>42476.871953773145</c:v>
                </c:pt>
                <c:pt idx="247">
                  <c:v>42476.875430775464</c:v>
                </c:pt>
                <c:pt idx="248">
                  <c:v>42476.878904351855</c:v>
                </c:pt>
                <c:pt idx="249">
                  <c:v>42476.882380428244</c:v>
                </c:pt>
                <c:pt idx="250">
                  <c:v>42476.885856493056</c:v>
                </c:pt>
                <c:pt idx="251">
                  <c:v>42476.889330219907</c:v>
                </c:pt>
                <c:pt idx="252">
                  <c:v>42476.892805648145</c:v>
                </c:pt>
                <c:pt idx="253">
                  <c:v>42476.896279930559</c:v>
                </c:pt>
                <c:pt idx="254">
                  <c:v>42476.899754942133</c:v>
                </c:pt>
                <c:pt idx="255">
                  <c:v>42476.903231006945</c:v>
                </c:pt>
                <c:pt idx="256">
                  <c:v>42476.906705277775</c:v>
                </c:pt>
                <c:pt idx="257">
                  <c:v>42476.910178541664</c:v>
                </c:pt>
                <c:pt idx="258">
                  <c:v>42476.913652847223</c:v>
                </c:pt>
                <c:pt idx="259">
                  <c:v>42476.917127129629</c:v>
                </c:pt>
                <c:pt idx="260">
                  <c:v>42476.920603194441</c:v>
                </c:pt>
                <c:pt idx="261">
                  <c:v>42476.924080428238</c:v>
                </c:pt>
                <c:pt idx="262">
                  <c:v>42476.927554490743</c:v>
                </c:pt>
                <c:pt idx="263">
                  <c:v>42476.931028425926</c:v>
                </c:pt>
                <c:pt idx="264">
                  <c:v>42476.934503414355</c:v>
                </c:pt>
                <c:pt idx="265">
                  <c:v>42476.937977766203</c:v>
                </c:pt>
                <c:pt idx="266">
                  <c:v>42476.941452037034</c:v>
                </c:pt>
                <c:pt idx="267">
                  <c:v>42476.944925416668</c:v>
                </c:pt>
                <c:pt idx="268">
                  <c:v>42476.948399166664</c:v>
                </c:pt>
                <c:pt idx="269">
                  <c:v>42476.951872430553</c:v>
                </c:pt>
                <c:pt idx="270">
                  <c:v>42476.955346782408</c:v>
                </c:pt>
                <c:pt idx="271">
                  <c:v>42476.958820914355</c:v>
                </c:pt>
                <c:pt idx="272">
                  <c:v>42476.962296307873</c:v>
                </c:pt>
                <c:pt idx="273">
                  <c:v>42476.965771249997</c:v>
                </c:pt>
                <c:pt idx="274">
                  <c:v>42476.969245601853</c:v>
                </c:pt>
                <c:pt idx="275">
                  <c:v>42476.972721666665</c:v>
                </c:pt>
                <c:pt idx="276">
                  <c:v>42476.976197465279</c:v>
                </c:pt>
                <c:pt idx="277">
                  <c:v>42476.979671712965</c:v>
                </c:pt>
                <c:pt idx="278">
                  <c:v>42476.983146018516</c:v>
                </c:pt>
                <c:pt idx="279">
                  <c:v>42476.986619305557</c:v>
                </c:pt>
                <c:pt idx="280">
                  <c:v>42476.990093622684</c:v>
                </c:pt>
                <c:pt idx="281">
                  <c:v>42476.993567893522</c:v>
                </c:pt>
                <c:pt idx="282">
                  <c:v>42476.997045138887</c:v>
                </c:pt>
                <c:pt idx="283">
                  <c:v>42477.000518993053</c:v>
                </c:pt>
                <c:pt idx="284">
                  <c:v>42477.003996770836</c:v>
                </c:pt>
                <c:pt idx="285">
                  <c:v>42477.007471111108</c:v>
                </c:pt>
                <c:pt idx="286">
                  <c:v>42477.010945092596</c:v>
                </c:pt>
                <c:pt idx="287">
                  <c:v>42477.014419432868</c:v>
                </c:pt>
                <c:pt idx="288">
                  <c:v>42477.017893356482</c:v>
                </c:pt>
                <c:pt idx="289">
                  <c:v>42477.021368495371</c:v>
                </c:pt>
                <c:pt idx="290">
                  <c:v>42477.024841851853</c:v>
                </c:pt>
                <c:pt idx="291">
                  <c:v>42477.028316886572</c:v>
                </c:pt>
                <c:pt idx="292">
                  <c:v>42477.031790694447</c:v>
                </c:pt>
                <c:pt idx="293">
                  <c:v>42477.035266226849</c:v>
                </c:pt>
                <c:pt idx="294">
                  <c:v>42477.038754930552</c:v>
                </c:pt>
                <c:pt idx="295">
                  <c:v>42477.042229050923</c:v>
                </c:pt>
                <c:pt idx="296">
                  <c:v>42477.045704027776</c:v>
                </c:pt>
                <c:pt idx="297">
                  <c:v>42477.049181817129</c:v>
                </c:pt>
                <c:pt idx="298">
                  <c:v>42477.052656087966</c:v>
                </c:pt>
                <c:pt idx="299">
                  <c:v>42477.056132997684</c:v>
                </c:pt>
                <c:pt idx="300">
                  <c:v>42477.059607997682</c:v>
                </c:pt>
                <c:pt idx="301">
                  <c:v>42477.063081319444</c:v>
                </c:pt>
                <c:pt idx="302">
                  <c:v>42477.066556585647</c:v>
                </c:pt>
                <c:pt idx="303">
                  <c:v>42477.070029930554</c:v>
                </c:pt>
                <c:pt idx="304">
                  <c:v>42477.07350377315</c:v>
                </c:pt>
                <c:pt idx="305">
                  <c:v>42477.076977268516</c:v>
                </c:pt>
                <c:pt idx="306">
                  <c:v>42477.080471597219</c:v>
                </c:pt>
                <c:pt idx="307">
                  <c:v>42477.083944976854</c:v>
                </c:pt>
                <c:pt idx="308">
                  <c:v>42477.087421041666</c:v>
                </c:pt>
                <c:pt idx="309">
                  <c:v>42477.090909444443</c:v>
                </c:pt>
                <c:pt idx="310">
                  <c:v>42477.094385300923</c:v>
                </c:pt>
                <c:pt idx="311">
                  <c:v>42477.097861365743</c:v>
                </c:pt>
                <c:pt idx="312">
                  <c:v>42477.101347071759</c:v>
                </c:pt>
                <c:pt idx="313">
                  <c:v>42477.104823032409</c:v>
                </c:pt>
                <c:pt idx="314">
                  <c:v>42477.108296712962</c:v>
                </c:pt>
                <c:pt idx="315">
                  <c:v>42477.111772777775</c:v>
                </c:pt>
                <c:pt idx="316">
                  <c:v>42477.115246944442</c:v>
                </c:pt>
                <c:pt idx="317">
                  <c:v>42477.118720833336</c:v>
                </c:pt>
                <c:pt idx="318">
                  <c:v>42477.122194282405</c:v>
                </c:pt>
                <c:pt idx="319">
                  <c:v>42477.125668333334</c:v>
                </c:pt>
                <c:pt idx="320">
                  <c:v>42477.129141747682</c:v>
                </c:pt>
                <c:pt idx="321">
                  <c:v>42477.132615972223</c:v>
                </c:pt>
                <c:pt idx="322">
                  <c:v>42477.136089421299</c:v>
                </c:pt>
                <c:pt idx="323">
                  <c:v>42477.139565277779</c:v>
                </c:pt>
                <c:pt idx="324">
                  <c:v>42477.143040925926</c:v>
                </c:pt>
                <c:pt idx="325">
                  <c:v>42477.146516921297</c:v>
                </c:pt>
                <c:pt idx="326">
                  <c:v>42477.149991273145</c:v>
                </c:pt>
                <c:pt idx="327">
                  <c:v>42477.153464537034</c:v>
                </c:pt>
                <c:pt idx="328">
                  <c:v>42477.156939375003</c:v>
                </c:pt>
                <c:pt idx="329">
                  <c:v>42477.16041715278</c:v>
                </c:pt>
                <c:pt idx="330">
                  <c:v>42477.163891504628</c:v>
                </c:pt>
                <c:pt idx="331">
                  <c:v>42477.167366863425</c:v>
                </c:pt>
                <c:pt idx="332">
                  <c:v>42477.170842094907</c:v>
                </c:pt>
                <c:pt idx="333">
                  <c:v>42477.174329687499</c:v>
                </c:pt>
                <c:pt idx="334">
                  <c:v>42477.177803842591</c:v>
                </c:pt>
                <c:pt idx="335">
                  <c:v>42477.181277037038</c:v>
                </c:pt>
                <c:pt idx="336">
                  <c:v>42477.184751388886</c:v>
                </c:pt>
                <c:pt idx="337">
                  <c:v>42477.188227453706</c:v>
                </c:pt>
                <c:pt idx="338">
                  <c:v>42477.191700798612</c:v>
                </c:pt>
                <c:pt idx="339">
                  <c:v>42477.195176770831</c:v>
                </c:pt>
                <c:pt idx="340">
                  <c:v>42477.198657939814</c:v>
                </c:pt>
                <c:pt idx="341">
                  <c:v>42477.202132881946</c:v>
                </c:pt>
                <c:pt idx="342">
                  <c:v>42477.205610659723</c:v>
                </c:pt>
                <c:pt idx="343">
                  <c:v>42477.209086724535</c:v>
                </c:pt>
                <c:pt idx="344">
                  <c:v>42477.212560023145</c:v>
                </c:pt>
                <c:pt idx="345">
                  <c:v>42477.216034375</c:v>
                </c:pt>
                <c:pt idx="346">
                  <c:v>42477.219511701391</c:v>
                </c:pt>
                <c:pt idx="347">
                  <c:v>42477.222985613429</c:v>
                </c:pt>
                <c:pt idx="348">
                  <c:v>42477.226459016201</c:v>
                </c:pt>
                <c:pt idx="349">
                  <c:v>42477.229933287039</c:v>
                </c:pt>
                <c:pt idx="350">
                  <c:v>42477.233407638887</c:v>
                </c:pt>
                <c:pt idx="351">
                  <c:v>42477.236882650461</c:v>
                </c:pt>
                <c:pt idx="352">
                  <c:v>42477.240355879629</c:v>
                </c:pt>
                <c:pt idx="353">
                  <c:v>42477.243830821761</c:v>
                </c:pt>
                <c:pt idx="354">
                  <c:v>42477.247304976852</c:v>
                </c:pt>
                <c:pt idx="355">
                  <c:v>42477.250781041665</c:v>
                </c:pt>
                <c:pt idx="356">
                  <c:v>42477.254258819441</c:v>
                </c:pt>
                <c:pt idx="357">
                  <c:v>42477.257734050923</c:v>
                </c:pt>
                <c:pt idx="358">
                  <c:v>42477.261209155091</c:v>
                </c:pt>
                <c:pt idx="359">
                  <c:v>42477.264682951391</c:v>
                </c:pt>
                <c:pt idx="360">
                  <c:v>42477.268158935185</c:v>
                </c:pt>
                <c:pt idx="361">
                  <c:v>42477.2716358912</c:v>
                </c:pt>
                <c:pt idx="362">
                  <c:v>42477.275113668984</c:v>
                </c:pt>
                <c:pt idx="363">
                  <c:v>42477.278591435184</c:v>
                </c:pt>
                <c:pt idx="364">
                  <c:v>42477.282069224537</c:v>
                </c:pt>
                <c:pt idx="365">
                  <c:v>42477.285545844905</c:v>
                </c:pt>
                <c:pt idx="366">
                  <c:v>42477.289020138887</c:v>
                </c:pt>
                <c:pt idx="367">
                  <c:v>42477.292493472225</c:v>
                </c:pt>
                <c:pt idx="368">
                  <c:v>42477.295967430553</c:v>
                </c:pt>
                <c:pt idx="369">
                  <c:v>42477.299441770832</c:v>
                </c:pt>
                <c:pt idx="370">
                  <c:v>42477.302917719906</c:v>
                </c:pt>
                <c:pt idx="371">
                  <c:v>42477.306395497682</c:v>
                </c:pt>
                <c:pt idx="372">
                  <c:v>42477.309869305558</c:v>
                </c:pt>
                <c:pt idx="373">
                  <c:v>42477.313342951391</c:v>
                </c:pt>
                <c:pt idx="374">
                  <c:v>42477.31681679398</c:v>
                </c:pt>
                <c:pt idx="375">
                  <c:v>42477.320294317127</c:v>
                </c:pt>
                <c:pt idx="376">
                  <c:v>42477.323768622686</c:v>
                </c:pt>
                <c:pt idx="377">
                  <c:v>42477.327244687498</c:v>
                </c:pt>
                <c:pt idx="378">
                  <c:v>42477.330722465274</c:v>
                </c:pt>
                <c:pt idx="379">
                  <c:v>42477.334200243058</c:v>
                </c:pt>
                <c:pt idx="380">
                  <c:v>42477.337678020835</c:v>
                </c:pt>
                <c:pt idx="381">
                  <c:v>42477.341152314817</c:v>
                </c:pt>
                <c:pt idx="382">
                  <c:v>42477.344628368053</c:v>
                </c:pt>
                <c:pt idx="383">
                  <c:v>42477.348106157406</c:v>
                </c:pt>
                <c:pt idx="384">
                  <c:v>42477.351580104165</c:v>
                </c:pt>
                <c:pt idx="385">
                  <c:v>42477.355056157408</c:v>
                </c:pt>
                <c:pt idx="386">
                  <c:v>42477.358532199076</c:v>
                </c:pt>
                <c:pt idx="387">
                  <c:v>42477.362006249998</c:v>
                </c:pt>
                <c:pt idx="388">
                  <c:v>42477.365481250003</c:v>
                </c:pt>
                <c:pt idx="389">
                  <c:v>42477.368957314815</c:v>
                </c:pt>
                <c:pt idx="390">
                  <c:v>42477.372431261574</c:v>
                </c:pt>
                <c:pt idx="391">
                  <c:v>42477.375909027774</c:v>
                </c:pt>
                <c:pt idx="392">
                  <c:v>42477.379385092594</c:v>
                </c:pt>
                <c:pt idx="393">
                  <c:v>42477.38285829861</c:v>
                </c:pt>
                <c:pt idx="394">
                  <c:v>42477.38633252315</c:v>
                </c:pt>
                <c:pt idx="395">
                  <c:v>42477.389806736108</c:v>
                </c:pt>
                <c:pt idx="396">
                  <c:v>42477.393281724537</c:v>
                </c:pt>
                <c:pt idx="397">
                  <c:v>42477.396759502313</c:v>
                </c:pt>
                <c:pt idx="398">
                  <c:v>42477.400233564818</c:v>
                </c:pt>
                <c:pt idx="399">
                  <c:v>42477.403706828707</c:v>
                </c:pt>
                <c:pt idx="400">
                  <c:v>42477.407180046299</c:v>
                </c:pt>
                <c:pt idx="401">
                  <c:v>42477.41065568287</c:v>
                </c:pt>
                <c:pt idx="402">
                  <c:v>42477.414129039353</c:v>
                </c:pt>
                <c:pt idx="403">
                  <c:v>42477.417605694442</c:v>
                </c:pt>
                <c:pt idx="404">
                  <c:v>42477.421080636574</c:v>
                </c:pt>
                <c:pt idx="405">
                  <c:v>42477.424554988429</c:v>
                </c:pt>
                <c:pt idx="406">
                  <c:v>42477.428028206021</c:v>
                </c:pt>
                <c:pt idx="407">
                  <c:v>42477.431501458334</c:v>
                </c:pt>
                <c:pt idx="408">
                  <c:v>42477.434974837961</c:v>
                </c:pt>
                <c:pt idx="409">
                  <c:v>42477.43844810185</c:v>
                </c:pt>
                <c:pt idx="410">
                  <c:v>42477.441922442129</c:v>
                </c:pt>
                <c:pt idx="411">
                  <c:v>42477.445398506941</c:v>
                </c:pt>
                <c:pt idx="412">
                  <c:v>42477.448876273149</c:v>
                </c:pt>
                <c:pt idx="413">
                  <c:v>42477.452352337961</c:v>
                </c:pt>
                <c:pt idx="414">
                  <c:v>42477.455825567129</c:v>
                </c:pt>
                <c:pt idx="415">
                  <c:v>42477.459303252312</c:v>
                </c:pt>
                <c:pt idx="416">
                  <c:v>42477.462779050926</c:v>
                </c:pt>
                <c:pt idx="417">
                  <c:v>42477.466255115738</c:v>
                </c:pt>
                <c:pt idx="418">
                  <c:v>42477.469729363424</c:v>
                </c:pt>
                <c:pt idx="419">
                  <c:v>42477.473203715279</c:v>
                </c:pt>
                <c:pt idx="420">
                  <c:v>42477.47667866898</c:v>
                </c:pt>
                <c:pt idx="421">
                  <c:v>42477.480153622688</c:v>
                </c:pt>
                <c:pt idx="422">
                  <c:v>42477.483627650465</c:v>
                </c:pt>
                <c:pt idx="423">
                  <c:v>42477.487103715277</c:v>
                </c:pt>
                <c:pt idx="424">
                  <c:v>42477.49057952546</c:v>
                </c:pt>
                <c:pt idx="425">
                  <c:v>42477.494057303244</c:v>
                </c:pt>
                <c:pt idx="426">
                  <c:v>42477.497531273148</c:v>
                </c:pt>
                <c:pt idx="427">
                  <c:v>42477.501006261577</c:v>
                </c:pt>
                <c:pt idx="428">
                  <c:v>42477.504492326392</c:v>
                </c:pt>
                <c:pt idx="429">
                  <c:v>42477.507965520832</c:v>
                </c:pt>
                <c:pt idx="430">
                  <c:v>42477.511440520837</c:v>
                </c:pt>
                <c:pt idx="431">
                  <c:v>42477.514914791667</c:v>
                </c:pt>
                <c:pt idx="432">
                  <c:v>42477.518390752317</c:v>
                </c:pt>
                <c:pt idx="433">
                  <c:v>42477.521871620367</c:v>
                </c:pt>
                <c:pt idx="434">
                  <c:v>42477.525345960647</c:v>
                </c:pt>
                <c:pt idx="435">
                  <c:v>42477.52882269676</c:v>
                </c:pt>
                <c:pt idx="436">
                  <c:v>42477.532297685182</c:v>
                </c:pt>
                <c:pt idx="437">
                  <c:v>42477.535775474535</c:v>
                </c:pt>
                <c:pt idx="438">
                  <c:v>42477.539251388887</c:v>
                </c:pt>
                <c:pt idx="439">
                  <c:v>42477.542725486113</c:v>
                </c:pt>
                <c:pt idx="440">
                  <c:v>42477.546198854165</c:v>
                </c:pt>
                <c:pt idx="441">
                  <c:v>42477.54967310185</c:v>
                </c:pt>
                <c:pt idx="442">
                  <c:v>42477.55314744213</c:v>
                </c:pt>
                <c:pt idx="443">
                  <c:v>42477.55662408565</c:v>
                </c:pt>
                <c:pt idx="444">
                  <c:v>42477.560099201386</c:v>
                </c:pt>
                <c:pt idx="445">
                  <c:v>42477.563574259257</c:v>
                </c:pt>
                <c:pt idx="446">
                  <c:v>42477.567047581018</c:v>
                </c:pt>
                <c:pt idx="447">
                  <c:v>42477.570522696762</c:v>
                </c:pt>
                <c:pt idx="448">
                  <c:v>42477.573997037034</c:v>
                </c:pt>
                <c:pt idx="449">
                  <c:v>42477.577478738429</c:v>
                </c:pt>
                <c:pt idx="450">
                  <c:v>42477.580952592594</c:v>
                </c:pt>
                <c:pt idx="451">
                  <c:v>42477.584426932874</c:v>
                </c:pt>
                <c:pt idx="452">
                  <c:v>42477.58791303241</c:v>
                </c:pt>
                <c:pt idx="453">
                  <c:v>42477.591387372682</c:v>
                </c:pt>
                <c:pt idx="454">
                  <c:v>42477.594862384256</c:v>
                </c:pt>
                <c:pt idx="455">
                  <c:v>42477.598336446761</c:v>
                </c:pt>
                <c:pt idx="456">
                  <c:v>42477.601812499997</c:v>
                </c:pt>
                <c:pt idx="457">
                  <c:v>42477.605286851853</c:v>
                </c:pt>
                <c:pt idx="458">
                  <c:v>42477.608760150462</c:v>
                </c:pt>
                <c:pt idx="459">
                  <c:v>42477.612234270833</c:v>
                </c:pt>
                <c:pt idx="460">
                  <c:v>42477.61571204861</c:v>
                </c:pt>
                <c:pt idx="461">
                  <c:v>42477.619185567128</c:v>
                </c:pt>
                <c:pt idx="462">
                  <c:v>42477.622659907407</c:v>
                </c:pt>
                <c:pt idx="463">
                  <c:v>42477.626136701387</c:v>
                </c:pt>
                <c:pt idx="464">
                  <c:v>42477.629610972224</c:v>
                </c:pt>
                <c:pt idx="465">
                  <c:v>42477.633084537039</c:v>
                </c:pt>
                <c:pt idx="466">
                  <c:v>42477.636558923608</c:v>
                </c:pt>
                <c:pt idx="467">
                  <c:v>42477.640034976852</c:v>
                </c:pt>
                <c:pt idx="468">
                  <c:v>42477.643509074071</c:v>
                </c:pt>
                <c:pt idx="469">
                  <c:v>42477.64698341435</c:v>
                </c:pt>
                <c:pt idx="470">
                  <c:v>42477.650457534721</c:v>
                </c:pt>
                <c:pt idx="471">
                  <c:v>42477.653935312497</c:v>
                </c:pt>
                <c:pt idx="472">
                  <c:v>42477.657409652777</c:v>
                </c:pt>
                <c:pt idx="473">
                  <c:v>42477.660883993056</c:v>
                </c:pt>
                <c:pt idx="474">
                  <c:v>42477.664358344904</c:v>
                </c:pt>
                <c:pt idx="475">
                  <c:v>42477.667832233798</c:v>
                </c:pt>
                <c:pt idx="476">
                  <c:v>42477.671305509262</c:v>
                </c:pt>
                <c:pt idx="477">
                  <c:v>42477.674778761575</c:v>
                </c:pt>
                <c:pt idx="478">
                  <c:v>42477.678253078702</c:v>
                </c:pt>
                <c:pt idx="479">
                  <c:v>42477.681727430558</c:v>
                </c:pt>
                <c:pt idx="480">
                  <c:v>42477.685201122687</c:v>
                </c:pt>
                <c:pt idx="481">
                  <c:v>42477.68867546296</c:v>
                </c:pt>
                <c:pt idx="482">
                  <c:v>42477.692153240743</c:v>
                </c:pt>
                <c:pt idx="483">
                  <c:v>42477.695627511574</c:v>
                </c:pt>
                <c:pt idx="484">
                  <c:v>42477.699101585647</c:v>
                </c:pt>
                <c:pt idx="485">
                  <c:v>42477.70257587963</c:v>
                </c:pt>
                <c:pt idx="486">
                  <c:v>42477.706051863424</c:v>
                </c:pt>
                <c:pt idx="487">
                  <c:v>42477.709525358798</c:v>
                </c:pt>
                <c:pt idx="488">
                  <c:v>42477.712999189818</c:v>
                </c:pt>
                <c:pt idx="489">
                  <c:v>42477.716475243054</c:v>
                </c:pt>
                <c:pt idx="490">
                  <c:v>42477.71996141204</c:v>
                </c:pt>
                <c:pt idx="491">
                  <c:v>42477.723435150459</c:v>
                </c:pt>
                <c:pt idx="492">
                  <c:v>42477.726908391203</c:v>
                </c:pt>
                <c:pt idx="493">
                  <c:v>42477.730382245369</c:v>
                </c:pt>
                <c:pt idx="494">
                  <c:v>42477.733856585648</c:v>
                </c:pt>
                <c:pt idx="495">
                  <c:v>42477.73733087963</c:v>
                </c:pt>
                <c:pt idx="496">
                  <c:v>42477.740804351852</c:v>
                </c:pt>
                <c:pt idx="497">
                  <c:v>42477.744278692131</c:v>
                </c:pt>
                <c:pt idx="498">
                  <c:v>42477.747753599535</c:v>
                </c:pt>
                <c:pt idx="499">
                  <c:v>42477.751230335649</c:v>
                </c:pt>
                <c:pt idx="500">
                  <c:v>42477.754708113425</c:v>
                </c:pt>
                <c:pt idx="501">
                  <c:v>42477.758184027778</c:v>
                </c:pt>
                <c:pt idx="502">
                  <c:v>42477.761660081022</c:v>
                </c:pt>
                <c:pt idx="503">
                  <c:v>42477.765135439811</c:v>
                </c:pt>
                <c:pt idx="504">
                  <c:v>42477.76860865741</c:v>
                </c:pt>
                <c:pt idx="505">
                  <c:v>42477.772084722223</c:v>
                </c:pt>
                <c:pt idx="506">
                  <c:v>42477.775561585651</c:v>
                </c:pt>
                <c:pt idx="507">
                  <c:v>42477.779036585649</c:v>
                </c:pt>
                <c:pt idx="508">
                  <c:v>42477.782512638893</c:v>
                </c:pt>
                <c:pt idx="509">
                  <c:v>42477.785989606484</c:v>
                </c:pt>
                <c:pt idx="510">
                  <c:v>42477.789467372684</c:v>
                </c:pt>
                <c:pt idx="511">
                  <c:v>42477.792942719905</c:v>
                </c:pt>
                <c:pt idx="512">
                  <c:v>42477.796416736113</c:v>
                </c:pt>
                <c:pt idx="513">
                  <c:v>42477.799890023147</c:v>
                </c:pt>
                <c:pt idx="514">
                  <c:v>42477.803364363426</c:v>
                </c:pt>
                <c:pt idx="515">
                  <c:v>42477.806842129627</c:v>
                </c:pt>
                <c:pt idx="516">
                  <c:v>42477.810319918979</c:v>
                </c:pt>
                <c:pt idx="517">
                  <c:v>42477.813797696763</c:v>
                </c:pt>
                <c:pt idx="518">
                  <c:v>42477.817275381945</c:v>
                </c:pt>
                <c:pt idx="519">
                  <c:v>42477.820749733793</c:v>
                </c:pt>
                <c:pt idx="520">
                  <c:v>42477.824223842596</c:v>
                </c:pt>
                <c:pt idx="521">
                  <c:v>42477.827701249997</c:v>
                </c:pt>
                <c:pt idx="522">
                  <c:v>42477.831175312502</c:v>
                </c:pt>
                <c:pt idx="523">
                  <c:v>42477.834649675926</c:v>
                </c:pt>
                <c:pt idx="524">
                  <c:v>42477.83812310185</c:v>
                </c:pt>
                <c:pt idx="525">
                  <c:v>42477.841599780091</c:v>
                </c:pt>
                <c:pt idx="526">
                  <c:v>42477.845088553244</c:v>
                </c:pt>
                <c:pt idx="527">
                  <c:v>42477.848563495369</c:v>
                </c:pt>
                <c:pt idx="528">
                  <c:v>42477.852037847224</c:v>
                </c:pt>
                <c:pt idx="529">
                  <c:v>42477.85551390046</c:v>
                </c:pt>
                <c:pt idx="530">
                  <c:v>42477.858987106483</c:v>
                </c:pt>
                <c:pt idx="531">
                  <c:v>42477.862460486111</c:v>
                </c:pt>
                <c:pt idx="532">
                  <c:v>42477.865937175928</c:v>
                </c:pt>
                <c:pt idx="533">
                  <c:v>42477.869410717591</c:v>
                </c:pt>
                <c:pt idx="534">
                  <c:v>42477.87288657407</c:v>
                </c:pt>
                <c:pt idx="535">
                  <c:v>42477.876359814814</c:v>
                </c:pt>
                <c:pt idx="536">
                  <c:v>42477.879848344906</c:v>
                </c:pt>
                <c:pt idx="537">
                  <c:v>42477.883322696762</c:v>
                </c:pt>
                <c:pt idx="538">
                  <c:v>42477.886798622683</c:v>
                </c:pt>
                <c:pt idx="539">
                  <c:v>42477.890271979166</c:v>
                </c:pt>
                <c:pt idx="540">
                  <c:v>42477.89374728009</c:v>
                </c:pt>
                <c:pt idx="541">
                  <c:v>42477.897221631945</c:v>
                </c:pt>
                <c:pt idx="542">
                  <c:v>42477.900697604164</c:v>
                </c:pt>
                <c:pt idx="543">
                  <c:v>42477.904173159724</c:v>
                </c:pt>
                <c:pt idx="544">
                  <c:v>42477.907648865737</c:v>
                </c:pt>
                <c:pt idx="545">
                  <c:v>42477.911137557872</c:v>
                </c:pt>
                <c:pt idx="546">
                  <c:v>42477.91461190972</c:v>
                </c:pt>
                <c:pt idx="547">
                  <c:v>42477.91809634259</c:v>
                </c:pt>
                <c:pt idx="548">
                  <c:v>42477.921570694445</c:v>
                </c:pt>
                <c:pt idx="549">
                  <c:v>42477.925044675925</c:v>
                </c:pt>
                <c:pt idx="550">
                  <c:v>42477.928518043984</c:v>
                </c:pt>
                <c:pt idx="551">
                  <c:v>42477.931993900464</c:v>
                </c:pt>
                <c:pt idx="552">
                  <c:v>42477.935468888893</c:v>
                </c:pt>
                <c:pt idx="553">
                  <c:v>42477.938946666669</c:v>
                </c:pt>
                <c:pt idx="554">
                  <c:v>42477.942420497682</c:v>
                </c:pt>
                <c:pt idx="555">
                  <c:v>42477.945894351855</c:v>
                </c:pt>
                <c:pt idx="556">
                  <c:v>42477.949382002313</c:v>
                </c:pt>
                <c:pt idx="557">
                  <c:v>42477.952856342592</c:v>
                </c:pt>
                <c:pt idx="558">
                  <c:v>42477.956329583336</c:v>
                </c:pt>
                <c:pt idx="559">
                  <c:v>42477.959805636572</c:v>
                </c:pt>
                <c:pt idx="560">
                  <c:v>42477.963279351854</c:v>
                </c:pt>
                <c:pt idx="561">
                  <c:v>42477.966752812499</c:v>
                </c:pt>
                <c:pt idx="562">
                  <c:v>42477.970227164355</c:v>
                </c:pt>
                <c:pt idx="563">
                  <c:v>42477.973702083335</c:v>
                </c:pt>
                <c:pt idx="564">
                  <c:v>42477.977183946758</c:v>
                </c:pt>
                <c:pt idx="565">
                  <c:v>42477.980657824075</c:v>
                </c:pt>
                <c:pt idx="566">
                  <c:v>42477.984132164354</c:v>
                </c:pt>
                <c:pt idx="567">
                  <c:v>42477.987605636576</c:v>
                </c:pt>
                <c:pt idx="568">
                  <c:v>42477.991079293985</c:v>
                </c:pt>
                <c:pt idx="569">
                  <c:v>42477.994555324076</c:v>
                </c:pt>
                <c:pt idx="570">
                  <c:v>42477.998031319446</c:v>
                </c:pt>
                <c:pt idx="571">
                  <c:v>42478.001519976853</c:v>
                </c:pt>
                <c:pt idx="572">
                  <c:v>42478.005001689817</c:v>
                </c:pt>
                <c:pt idx="573">
                  <c:v>42478.008476863426</c:v>
                </c:pt>
                <c:pt idx="574">
                  <c:v>42478.011951192129</c:v>
                </c:pt>
                <c:pt idx="575">
                  <c:v>42478.015427905091</c:v>
                </c:pt>
                <c:pt idx="576">
                  <c:v>42478.018929722224</c:v>
                </c:pt>
                <c:pt idx="577">
                  <c:v>42478.022411608799</c:v>
                </c:pt>
                <c:pt idx="578">
                  <c:v>42478.025885625</c:v>
                </c:pt>
                <c:pt idx="579">
                  <c:v>42478.029360879627</c:v>
                </c:pt>
                <c:pt idx="580">
                  <c:v>42478.032834444442</c:v>
                </c:pt>
                <c:pt idx="581">
                  <c:v>42478.036308796298</c:v>
                </c:pt>
                <c:pt idx="582">
                  <c:v>42478.039784733795</c:v>
                </c:pt>
                <c:pt idx="583">
                  <c:v>42478.043258217593</c:v>
                </c:pt>
                <c:pt idx="584">
                  <c:v>42478.046733113428</c:v>
                </c:pt>
                <c:pt idx="585">
                  <c:v>42478.050210891204</c:v>
                </c:pt>
                <c:pt idx="586">
                  <c:v>42478.053684444443</c:v>
                </c:pt>
                <c:pt idx="587">
                  <c:v>42478.057158796299</c:v>
                </c:pt>
                <c:pt idx="588">
                  <c:v>42478.060634849535</c:v>
                </c:pt>
                <c:pt idx="589">
                  <c:v>42478.064110624997</c:v>
                </c:pt>
                <c:pt idx="590">
                  <c:v>42478.067584965276</c:v>
                </c:pt>
                <c:pt idx="591">
                  <c:v>42478.071059988426</c:v>
                </c:pt>
                <c:pt idx="592">
                  <c:v>42478.074533530089</c:v>
                </c:pt>
                <c:pt idx="593">
                  <c:v>42478.078007627315</c:v>
                </c:pt>
                <c:pt idx="594">
                  <c:v>42478.081480891204</c:v>
                </c:pt>
                <c:pt idx="595">
                  <c:v>42478.084955185186</c:v>
                </c:pt>
                <c:pt idx="596">
                  <c:v>42478.088430555559</c:v>
                </c:pt>
                <c:pt idx="597">
                  <c:v>42478.091903854169</c:v>
                </c:pt>
                <c:pt idx="598">
                  <c:v>42478.095377256941</c:v>
                </c:pt>
                <c:pt idx="599">
                  <c:v>42478.098850543982</c:v>
                </c:pt>
                <c:pt idx="600">
                  <c:v>42478.102326273147</c:v>
                </c:pt>
                <c:pt idx="601">
                  <c:v>42478.105803935185</c:v>
                </c:pt>
                <c:pt idx="602">
                  <c:v>42478.109277743053</c:v>
                </c:pt>
                <c:pt idx="603">
                  <c:v>42478.112753807873</c:v>
                </c:pt>
                <c:pt idx="604">
                  <c:v>42478.116227847226</c:v>
                </c:pt>
                <c:pt idx="605">
                  <c:v>42478.119703703705</c:v>
                </c:pt>
                <c:pt idx="606">
                  <c:v>42478.123177673609</c:v>
                </c:pt>
                <c:pt idx="607">
                  <c:v>42478.126651168983</c:v>
                </c:pt>
                <c:pt idx="608">
                  <c:v>42478.130139768517</c:v>
                </c:pt>
                <c:pt idx="609">
                  <c:v>42478.133614074075</c:v>
                </c:pt>
                <c:pt idx="610">
                  <c:v>42478.137087303243</c:v>
                </c:pt>
                <c:pt idx="611">
                  <c:v>42478.140560949076</c:v>
                </c:pt>
                <c:pt idx="612">
                  <c:v>42478.144034907411</c:v>
                </c:pt>
                <c:pt idx="613">
                  <c:v>42478.147508182868</c:v>
                </c:pt>
                <c:pt idx="614">
                  <c:v>42478.15098189815</c:v>
                </c:pt>
                <c:pt idx="615">
                  <c:v>42478.154458576391</c:v>
                </c:pt>
                <c:pt idx="616">
                  <c:v>42478.15793465278</c:v>
                </c:pt>
                <c:pt idx="617">
                  <c:v>42478.161408993059</c:v>
                </c:pt>
                <c:pt idx="618">
                  <c:v>42478.164884363425</c:v>
                </c:pt>
                <c:pt idx="619">
                  <c:v>42478.168359722222</c:v>
                </c:pt>
                <c:pt idx="620">
                  <c:v>42478.171833981483</c:v>
                </c:pt>
                <c:pt idx="621">
                  <c:v>42478.175311250001</c:v>
                </c:pt>
                <c:pt idx="622">
                  <c:v>42478.178786203702</c:v>
                </c:pt>
                <c:pt idx="623">
                  <c:v>42478.182259976849</c:v>
                </c:pt>
                <c:pt idx="624">
                  <c:v>42478.185736030093</c:v>
                </c:pt>
                <c:pt idx="625">
                  <c:v>42478.189210381941</c:v>
                </c:pt>
                <c:pt idx="626">
                  <c:v>42478.192684733796</c:v>
                </c:pt>
                <c:pt idx="627">
                  <c:v>42478.196158402781</c:v>
                </c:pt>
                <c:pt idx="628">
                  <c:v>42478.19963427083</c:v>
                </c:pt>
                <c:pt idx="629">
                  <c:v>42478.203107476853</c:v>
                </c:pt>
                <c:pt idx="630">
                  <c:v>42478.206581782404</c:v>
                </c:pt>
                <c:pt idx="631">
                  <c:v>42478.21005760417</c:v>
                </c:pt>
                <c:pt idx="632">
                  <c:v>42478.213531909721</c:v>
                </c:pt>
                <c:pt idx="633">
                  <c:v>42478.217006261577</c:v>
                </c:pt>
                <c:pt idx="634">
                  <c:v>42478.220481284719</c:v>
                </c:pt>
                <c:pt idx="635">
                  <c:v>42478.223955636575</c:v>
                </c:pt>
                <c:pt idx="636">
                  <c:v>42478.227429710649</c:v>
                </c:pt>
                <c:pt idx="637">
                  <c:v>42478.230904062497</c:v>
                </c:pt>
                <c:pt idx="638">
                  <c:v>42478.23438011574</c:v>
                </c:pt>
                <c:pt idx="639">
                  <c:v>42478.237853657411</c:v>
                </c:pt>
                <c:pt idx="640">
                  <c:v>42478.241327222226</c:v>
                </c:pt>
                <c:pt idx="641">
                  <c:v>42478.244822638888</c:v>
                </c:pt>
                <c:pt idx="642">
                  <c:v>42478.248299317129</c:v>
                </c:pt>
                <c:pt idx="643">
                  <c:v>42478.251774305558</c:v>
                </c:pt>
                <c:pt idx="644">
                  <c:v>42478.255252083334</c:v>
                </c:pt>
                <c:pt idx="645">
                  <c:v>42478.258728148146</c:v>
                </c:pt>
                <c:pt idx="646">
                  <c:v>42478.262202303238</c:v>
                </c:pt>
                <c:pt idx="647">
                  <c:v>42478.265699965275</c:v>
                </c:pt>
                <c:pt idx="648">
                  <c:v>42478.269174305555</c:v>
                </c:pt>
                <c:pt idx="649">
                  <c:v>42478.27265003472</c:v>
                </c:pt>
                <c:pt idx="650">
                  <c:v>42478.276124386575</c:v>
                </c:pt>
                <c:pt idx="651">
                  <c:v>42478.279598726855</c:v>
                </c:pt>
                <c:pt idx="652">
                  <c:v>42478.285177905091</c:v>
                </c:pt>
              </c:numCache>
            </c:numRef>
          </c:xVal>
          <c:yVal>
            <c:numRef>
              <c:f>Sheet2!$B$2:$B$654</c:f>
              <c:numCache>
                <c:formatCode>General</c:formatCode>
                <c:ptCount val="653"/>
                <c:pt idx="0">
                  <c:v>69.8</c:v>
                </c:pt>
                <c:pt idx="1">
                  <c:v>69.8</c:v>
                </c:pt>
                <c:pt idx="2">
                  <c:v>69.8</c:v>
                </c:pt>
                <c:pt idx="3">
                  <c:v>68</c:v>
                </c:pt>
                <c:pt idx="4">
                  <c:v>68</c:v>
                </c:pt>
                <c:pt idx="5">
                  <c:v>68</c:v>
                </c:pt>
                <c:pt idx="6">
                  <c:v>68</c:v>
                </c:pt>
                <c:pt idx="7">
                  <c:v>68</c:v>
                </c:pt>
                <c:pt idx="8">
                  <c:v>68</c:v>
                </c:pt>
                <c:pt idx="9">
                  <c:v>68</c:v>
                </c:pt>
                <c:pt idx="10">
                  <c:v>68</c:v>
                </c:pt>
                <c:pt idx="11">
                  <c:v>68</c:v>
                </c:pt>
                <c:pt idx="12">
                  <c:v>68</c:v>
                </c:pt>
                <c:pt idx="13">
                  <c:v>68</c:v>
                </c:pt>
                <c:pt idx="14">
                  <c:v>68</c:v>
                </c:pt>
                <c:pt idx="15">
                  <c:v>68</c:v>
                </c:pt>
                <c:pt idx="16">
                  <c:v>68</c:v>
                </c:pt>
                <c:pt idx="17">
                  <c:v>68</c:v>
                </c:pt>
                <c:pt idx="18">
                  <c:v>68</c:v>
                </c:pt>
                <c:pt idx="19">
                  <c:v>68</c:v>
                </c:pt>
                <c:pt idx="20">
                  <c:v>68</c:v>
                </c:pt>
                <c:pt idx="21">
                  <c:v>68</c:v>
                </c:pt>
                <c:pt idx="22">
                  <c:v>68</c:v>
                </c:pt>
                <c:pt idx="23">
                  <c:v>68</c:v>
                </c:pt>
                <c:pt idx="24">
                  <c:v>66.2</c:v>
                </c:pt>
                <c:pt idx="25">
                  <c:v>68</c:v>
                </c:pt>
                <c:pt idx="26">
                  <c:v>68</c:v>
                </c:pt>
                <c:pt idx="27">
                  <c:v>68</c:v>
                </c:pt>
                <c:pt idx="28">
                  <c:v>68</c:v>
                </c:pt>
                <c:pt idx="29">
                  <c:v>66.2</c:v>
                </c:pt>
                <c:pt idx="30">
                  <c:v>68</c:v>
                </c:pt>
                <c:pt idx="31">
                  <c:v>68</c:v>
                </c:pt>
                <c:pt idx="32">
                  <c:v>66.2</c:v>
                </c:pt>
                <c:pt idx="33">
                  <c:v>68</c:v>
                </c:pt>
                <c:pt idx="34">
                  <c:v>66.2</c:v>
                </c:pt>
                <c:pt idx="35">
                  <c:v>66.2</c:v>
                </c:pt>
                <c:pt idx="36">
                  <c:v>66.2</c:v>
                </c:pt>
                <c:pt idx="37">
                  <c:v>66.2</c:v>
                </c:pt>
                <c:pt idx="38">
                  <c:v>66.2</c:v>
                </c:pt>
                <c:pt idx="39">
                  <c:v>66.2</c:v>
                </c:pt>
                <c:pt idx="40">
                  <c:v>66.2</c:v>
                </c:pt>
                <c:pt idx="41">
                  <c:v>66.2</c:v>
                </c:pt>
                <c:pt idx="42">
                  <c:v>66.2</c:v>
                </c:pt>
                <c:pt idx="43">
                  <c:v>68</c:v>
                </c:pt>
                <c:pt idx="44">
                  <c:v>66.2</c:v>
                </c:pt>
                <c:pt idx="45">
                  <c:v>66.2</c:v>
                </c:pt>
                <c:pt idx="46">
                  <c:v>66.2</c:v>
                </c:pt>
                <c:pt idx="47">
                  <c:v>66.2</c:v>
                </c:pt>
                <c:pt idx="48">
                  <c:v>68</c:v>
                </c:pt>
                <c:pt idx="49">
                  <c:v>66.2</c:v>
                </c:pt>
                <c:pt idx="50">
                  <c:v>66.2</c:v>
                </c:pt>
                <c:pt idx="51">
                  <c:v>66.2</c:v>
                </c:pt>
                <c:pt idx="52">
                  <c:v>66.2</c:v>
                </c:pt>
                <c:pt idx="53">
                  <c:v>66.2</c:v>
                </c:pt>
                <c:pt idx="54">
                  <c:v>66.2</c:v>
                </c:pt>
                <c:pt idx="55">
                  <c:v>66.2</c:v>
                </c:pt>
                <c:pt idx="56">
                  <c:v>66.2</c:v>
                </c:pt>
                <c:pt idx="57">
                  <c:v>66.2</c:v>
                </c:pt>
                <c:pt idx="58">
                  <c:v>66.2</c:v>
                </c:pt>
                <c:pt idx="59">
                  <c:v>66.2</c:v>
                </c:pt>
                <c:pt idx="60">
                  <c:v>66.2</c:v>
                </c:pt>
                <c:pt idx="61">
                  <c:v>66.2</c:v>
                </c:pt>
                <c:pt idx="62">
                  <c:v>66.2</c:v>
                </c:pt>
                <c:pt idx="63">
                  <c:v>66.2</c:v>
                </c:pt>
                <c:pt idx="64">
                  <c:v>66.2</c:v>
                </c:pt>
                <c:pt idx="65">
                  <c:v>66.2</c:v>
                </c:pt>
                <c:pt idx="66">
                  <c:v>66.2</c:v>
                </c:pt>
                <c:pt idx="67">
                  <c:v>66.2</c:v>
                </c:pt>
                <c:pt idx="68">
                  <c:v>66.2</c:v>
                </c:pt>
                <c:pt idx="69">
                  <c:v>66.2</c:v>
                </c:pt>
                <c:pt idx="70">
                  <c:v>66.2</c:v>
                </c:pt>
                <c:pt idx="71">
                  <c:v>66.2</c:v>
                </c:pt>
                <c:pt idx="72">
                  <c:v>66.2</c:v>
                </c:pt>
                <c:pt idx="73">
                  <c:v>66.2</c:v>
                </c:pt>
                <c:pt idx="74">
                  <c:v>66.2</c:v>
                </c:pt>
                <c:pt idx="75">
                  <c:v>66.2</c:v>
                </c:pt>
                <c:pt idx="76">
                  <c:v>66.2</c:v>
                </c:pt>
                <c:pt idx="77">
                  <c:v>66.2</c:v>
                </c:pt>
                <c:pt idx="78">
                  <c:v>66.2</c:v>
                </c:pt>
                <c:pt idx="79">
                  <c:v>68</c:v>
                </c:pt>
                <c:pt idx="80">
                  <c:v>66.2</c:v>
                </c:pt>
                <c:pt idx="81">
                  <c:v>66.2</c:v>
                </c:pt>
                <c:pt idx="82">
                  <c:v>66.2</c:v>
                </c:pt>
                <c:pt idx="83">
                  <c:v>66.2</c:v>
                </c:pt>
                <c:pt idx="84">
                  <c:v>66.2</c:v>
                </c:pt>
                <c:pt idx="85">
                  <c:v>66.2</c:v>
                </c:pt>
                <c:pt idx="86">
                  <c:v>68</c:v>
                </c:pt>
                <c:pt idx="87">
                  <c:v>68</c:v>
                </c:pt>
                <c:pt idx="88">
                  <c:v>68</c:v>
                </c:pt>
                <c:pt idx="89">
                  <c:v>68</c:v>
                </c:pt>
                <c:pt idx="90">
                  <c:v>68</c:v>
                </c:pt>
                <c:pt idx="91">
                  <c:v>68</c:v>
                </c:pt>
                <c:pt idx="92">
                  <c:v>68</c:v>
                </c:pt>
                <c:pt idx="93">
                  <c:v>68</c:v>
                </c:pt>
                <c:pt idx="94">
                  <c:v>68</c:v>
                </c:pt>
                <c:pt idx="95">
                  <c:v>68</c:v>
                </c:pt>
                <c:pt idx="96">
                  <c:v>68</c:v>
                </c:pt>
                <c:pt idx="97">
                  <c:v>68</c:v>
                </c:pt>
                <c:pt idx="98">
                  <c:v>68</c:v>
                </c:pt>
                <c:pt idx="99">
                  <c:v>68</c:v>
                </c:pt>
                <c:pt idx="100">
                  <c:v>68</c:v>
                </c:pt>
                <c:pt idx="101">
                  <c:v>68</c:v>
                </c:pt>
                <c:pt idx="102">
                  <c:v>68</c:v>
                </c:pt>
                <c:pt idx="103">
                  <c:v>68</c:v>
                </c:pt>
                <c:pt idx="104">
                  <c:v>68</c:v>
                </c:pt>
                <c:pt idx="105">
                  <c:v>68</c:v>
                </c:pt>
                <c:pt idx="106">
                  <c:v>68</c:v>
                </c:pt>
                <c:pt idx="107">
                  <c:v>68</c:v>
                </c:pt>
                <c:pt idx="108">
                  <c:v>68</c:v>
                </c:pt>
                <c:pt idx="109">
                  <c:v>68</c:v>
                </c:pt>
                <c:pt idx="110">
                  <c:v>68</c:v>
                </c:pt>
                <c:pt idx="111">
                  <c:v>68</c:v>
                </c:pt>
                <c:pt idx="112">
                  <c:v>68</c:v>
                </c:pt>
                <c:pt idx="113">
                  <c:v>68</c:v>
                </c:pt>
                <c:pt idx="114">
                  <c:v>68</c:v>
                </c:pt>
                <c:pt idx="115">
                  <c:v>68</c:v>
                </c:pt>
                <c:pt idx="116">
                  <c:v>69.8</c:v>
                </c:pt>
                <c:pt idx="117">
                  <c:v>68</c:v>
                </c:pt>
                <c:pt idx="118">
                  <c:v>68</c:v>
                </c:pt>
                <c:pt idx="119">
                  <c:v>68</c:v>
                </c:pt>
                <c:pt idx="120">
                  <c:v>68</c:v>
                </c:pt>
                <c:pt idx="121">
                  <c:v>68</c:v>
                </c:pt>
                <c:pt idx="122">
                  <c:v>68</c:v>
                </c:pt>
                <c:pt idx="123">
                  <c:v>68</c:v>
                </c:pt>
                <c:pt idx="124">
                  <c:v>68</c:v>
                </c:pt>
                <c:pt idx="125">
                  <c:v>68</c:v>
                </c:pt>
                <c:pt idx="126">
                  <c:v>68</c:v>
                </c:pt>
                <c:pt idx="127">
                  <c:v>68</c:v>
                </c:pt>
                <c:pt idx="128">
                  <c:v>68</c:v>
                </c:pt>
                <c:pt idx="129">
                  <c:v>68</c:v>
                </c:pt>
                <c:pt idx="130">
                  <c:v>68</c:v>
                </c:pt>
                <c:pt idx="131">
                  <c:v>68</c:v>
                </c:pt>
                <c:pt idx="132">
                  <c:v>68</c:v>
                </c:pt>
                <c:pt idx="133">
                  <c:v>68</c:v>
                </c:pt>
                <c:pt idx="134">
                  <c:v>68</c:v>
                </c:pt>
                <c:pt idx="135">
                  <c:v>68</c:v>
                </c:pt>
                <c:pt idx="136">
                  <c:v>68</c:v>
                </c:pt>
                <c:pt idx="137">
                  <c:v>68</c:v>
                </c:pt>
                <c:pt idx="138">
                  <c:v>68</c:v>
                </c:pt>
                <c:pt idx="139">
                  <c:v>68</c:v>
                </c:pt>
                <c:pt idx="140">
                  <c:v>68</c:v>
                </c:pt>
                <c:pt idx="141">
                  <c:v>68</c:v>
                </c:pt>
                <c:pt idx="142">
                  <c:v>68</c:v>
                </c:pt>
                <c:pt idx="143">
                  <c:v>68</c:v>
                </c:pt>
                <c:pt idx="144">
                  <c:v>68</c:v>
                </c:pt>
                <c:pt idx="145">
                  <c:v>68</c:v>
                </c:pt>
                <c:pt idx="146">
                  <c:v>68</c:v>
                </c:pt>
                <c:pt idx="147">
                  <c:v>68</c:v>
                </c:pt>
                <c:pt idx="148">
                  <c:v>68</c:v>
                </c:pt>
                <c:pt idx="149">
                  <c:v>68</c:v>
                </c:pt>
                <c:pt idx="150">
                  <c:v>68</c:v>
                </c:pt>
                <c:pt idx="151">
                  <c:v>68</c:v>
                </c:pt>
                <c:pt idx="152">
                  <c:v>68</c:v>
                </c:pt>
                <c:pt idx="153">
                  <c:v>68</c:v>
                </c:pt>
                <c:pt idx="154">
                  <c:v>68</c:v>
                </c:pt>
                <c:pt idx="155">
                  <c:v>68</c:v>
                </c:pt>
                <c:pt idx="156">
                  <c:v>68</c:v>
                </c:pt>
                <c:pt idx="157">
                  <c:v>68</c:v>
                </c:pt>
                <c:pt idx="158">
                  <c:v>68</c:v>
                </c:pt>
                <c:pt idx="159">
                  <c:v>68</c:v>
                </c:pt>
                <c:pt idx="160">
                  <c:v>68</c:v>
                </c:pt>
                <c:pt idx="161">
                  <c:v>68</c:v>
                </c:pt>
                <c:pt idx="162">
                  <c:v>68</c:v>
                </c:pt>
                <c:pt idx="163">
                  <c:v>68</c:v>
                </c:pt>
                <c:pt idx="164">
                  <c:v>68</c:v>
                </c:pt>
                <c:pt idx="165">
                  <c:v>68</c:v>
                </c:pt>
                <c:pt idx="166">
                  <c:v>68</c:v>
                </c:pt>
                <c:pt idx="167">
                  <c:v>68</c:v>
                </c:pt>
                <c:pt idx="168">
                  <c:v>68</c:v>
                </c:pt>
                <c:pt idx="169">
                  <c:v>68</c:v>
                </c:pt>
                <c:pt idx="170">
                  <c:v>68</c:v>
                </c:pt>
                <c:pt idx="171">
                  <c:v>68</c:v>
                </c:pt>
                <c:pt idx="172">
                  <c:v>68</c:v>
                </c:pt>
                <c:pt idx="173">
                  <c:v>68</c:v>
                </c:pt>
                <c:pt idx="174">
                  <c:v>68</c:v>
                </c:pt>
                <c:pt idx="175">
                  <c:v>68</c:v>
                </c:pt>
                <c:pt idx="176">
                  <c:v>68</c:v>
                </c:pt>
                <c:pt idx="177">
                  <c:v>68</c:v>
                </c:pt>
                <c:pt idx="178">
                  <c:v>68</c:v>
                </c:pt>
                <c:pt idx="179">
                  <c:v>68</c:v>
                </c:pt>
                <c:pt idx="180">
                  <c:v>68</c:v>
                </c:pt>
                <c:pt idx="181">
                  <c:v>68</c:v>
                </c:pt>
                <c:pt idx="182">
                  <c:v>68</c:v>
                </c:pt>
                <c:pt idx="183">
                  <c:v>68</c:v>
                </c:pt>
                <c:pt idx="184">
                  <c:v>68</c:v>
                </c:pt>
                <c:pt idx="185">
                  <c:v>68</c:v>
                </c:pt>
                <c:pt idx="186">
                  <c:v>68</c:v>
                </c:pt>
                <c:pt idx="187">
                  <c:v>68</c:v>
                </c:pt>
                <c:pt idx="188">
                  <c:v>68</c:v>
                </c:pt>
                <c:pt idx="189">
                  <c:v>68</c:v>
                </c:pt>
                <c:pt idx="190">
                  <c:v>68</c:v>
                </c:pt>
                <c:pt idx="191">
                  <c:v>68</c:v>
                </c:pt>
                <c:pt idx="192">
                  <c:v>68</c:v>
                </c:pt>
                <c:pt idx="193">
                  <c:v>68</c:v>
                </c:pt>
                <c:pt idx="194">
                  <c:v>68</c:v>
                </c:pt>
                <c:pt idx="195">
                  <c:v>68</c:v>
                </c:pt>
                <c:pt idx="196">
                  <c:v>68</c:v>
                </c:pt>
                <c:pt idx="197">
                  <c:v>68</c:v>
                </c:pt>
                <c:pt idx="198">
                  <c:v>68</c:v>
                </c:pt>
                <c:pt idx="199">
                  <c:v>68</c:v>
                </c:pt>
                <c:pt idx="200">
                  <c:v>68</c:v>
                </c:pt>
                <c:pt idx="201">
                  <c:v>68</c:v>
                </c:pt>
                <c:pt idx="202">
                  <c:v>68</c:v>
                </c:pt>
                <c:pt idx="203">
                  <c:v>68</c:v>
                </c:pt>
                <c:pt idx="204">
                  <c:v>68</c:v>
                </c:pt>
                <c:pt idx="205">
                  <c:v>68</c:v>
                </c:pt>
                <c:pt idx="206">
                  <c:v>68</c:v>
                </c:pt>
                <c:pt idx="207">
                  <c:v>68</c:v>
                </c:pt>
                <c:pt idx="208">
                  <c:v>68</c:v>
                </c:pt>
                <c:pt idx="209">
                  <c:v>68</c:v>
                </c:pt>
                <c:pt idx="210">
                  <c:v>68</c:v>
                </c:pt>
                <c:pt idx="211">
                  <c:v>68</c:v>
                </c:pt>
                <c:pt idx="212">
                  <c:v>68</c:v>
                </c:pt>
                <c:pt idx="213">
                  <c:v>68</c:v>
                </c:pt>
                <c:pt idx="214">
                  <c:v>68</c:v>
                </c:pt>
                <c:pt idx="215">
                  <c:v>68</c:v>
                </c:pt>
                <c:pt idx="216">
                  <c:v>68</c:v>
                </c:pt>
                <c:pt idx="217">
                  <c:v>68</c:v>
                </c:pt>
                <c:pt idx="218">
                  <c:v>68</c:v>
                </c:pt>
                <c:pt idx="219">
                  <c:v>68</c:v>
                </c:pt>
                <c:pt idx="220">
                  <c:v>68</c:v>
                </c:pt>
                <c:pt idx="221">
                  <c:v>68</c:v>
                </c:pt>
                <c:pt idx="222">
                  <c:v>68</c:v>
                </c:pt>
                <c:pt idx="223">
                  <c:v>68</c:v>
                </c:pt>
                <c:pt idx="224">
                  <c:v>68</c:v>
                </c:pt>
                <c:pt idx="225">
                  <c:v>68</c:v>
                </c:pt>
                <c:pt idx="226">
                  <c:v>68</c:v>
                </c:pt>
                <c:pt idx="227">
                  <c:v>68</c:v>
                </c:pt>
                <c:pt idx="228">
                  <c:v>68</c:v>
                </c:pt>
                <c:pt idx="229">
                  <c:v>68</c:v>
                </c:pt>
                <c:pt idx="230">
                  <c:v>68</c:v>
                </c:pt>
                <c:pt idx="231">
                  <c:v>68</c:v>
                </c:pt>
                <c:pt idx="232">
                  <c:v>68</c:v>
                </c:pt>
                <c:pt idx="233">
                  <c:v>68</c:v>
                </c:pt>
                <c:pt idx="234">
                  <c:v>68</c:v>
                </c:pt>
                <c:pt idx="235">
                  <c:v>68</c:v>
                </c:pt>
                <c:pt idx="236">
                  <c:v>68</c:v>
                </c:pt>
                <c:pt idx="237">
                  <c:v>68</c:v>
                </c:pt>
                <c:pt idx="238">
                  <c:v>68</c:v>
                </c:pt>
                <c:pt idx="239">
                  <c:v>68</c:v>
                </c:pt>
                <c:pt idx="240">
                  <c:v>68</c:v>
                </c:pt>
                <c:pt idx="241">
                  <c:v>68</c:v>
                </c:pt>
                <c:pt idx="242">
                  <c:v>68</c:v>
                </c:pt>
                <c:pt idx="243">
                  <c:v>68</c:v>
                </c:pt>
                <c:pt idx="244">
                  <c:v>68</c:v>
                </c:pt>
                <c:pt idx="245">
                  <c:v>68</c:v>
                </c:pt>
                <c:pt idx="246">
                  <c:v>68</c:v>
                </c:pt>
                <c:pt idx="247">
                  <c:v>68</c:v>
                </c:pt>
                <c:pt idx="248">
                  <c:v>68</c:v>
                </c:pt>
                <c:pt idx="249">
                  <c:v>68</c:v>
                </c:pt>
                <c:pt idx="250">
                  <c:v>68</c:v>
                </c:pt>
                <c:pt idx="251">
                  <c:v>68</c:v>
                </c:pt>
                <c:pt idx="252">
                  <c:v>68</c:v>
                </c:pt>
                <c:pt idx="253">
                  <c:v>68</c:v>
                </c:pt>
                <c:pt idx="254">
                  <c:v>68</c:v>
                </c:pt>
                <c:pt idx="255">
                  <c:v>68</c:v>
                </c:pt>
                <c:pt idx="256">
                  <c:v>68</c:v>
                </c:pt>
                <c:pt idx="257">
                  <c:v>68</c:v>
                </c:pt>
                <c:pt idx="258">
                  <c:v>68</c:v>
                </c:pt>
                <c:pt idx="259">
                  <c:v>68</c:v>
                </c:pt>
                <c:pt idx="260">
                  <c:v>68</c:v>
                </c:pt>
                <c:pt idx="261">
                  <c:v>68</c:v>
                </c:pt>
                <c:pt idx="262">
                  <c:v>68</c:v>
                </c:pt>
                <c:pt idx="263">
                  <c:v>68</c:v>
                </c:pt>
                <c:pt idx="264">
                  <c:v>68</c:v>
                </c:pt>
                <c:pt idx="265">
                  <c:v>68</c:v>
                </c:pt>
                <c:pt idx="266">
                  <c:v>68</c:v>
                </c:pt>
                <c:pt idx="267">
                  <c:v>68</c:v>
                </c:pt>
                <c:pt idx="268">
                  <c:v>68</c:v>
                </c:pt>
                <c:pt idx="269">
                  <c:v>68</c:v>
                </c:pt>
                <c:pt idx="270">
                  <c:v>68</c:v>
                </c:pt>
                <c:pt idx="271">
                  <c:v>68</c:v>
                </c:pt>
                <c:pt idx="272">
                  <c:v>68</c:v>
                </c:pt>
                <c:pt idx="273">
                  <c:v>68</c:v>
                </c:pt>
                <c:pt idx="274">
                  <c:v>68</c:v>
                </c:pt>
                <c:pt idx="275">
                  <c:v>68</c:v>
                </c:pt>
                <c:pt idx="276">
                  <c:v>68</c:v>
                </c:pt>
                <c:pt idx="277">
                  <c:v>68</c:v>
                </c:pt>
                <c:pt idx="278">
                  <c:v>68</c:v>
                </c:pt>
                <c:pt idx="279">
                  <c:v>68</c:v>
                </c:pt>
                <c:pt idx="280">
                  <c:v>68</c:v>
                </c:pt>
                <c:pt idx="281">
                  <c:v>68</c:v>
                </c:pt>
                <c:pt idx="282">
                  <c:v>68</c:v>
                </c:pt>
                <c:pt idx="283">
                  <c:v>68</c:v>
                </c:pt>
                <c:pt idx="284">
                  <c:v>68</c:v>
                </c:pt>
                <c:pt idx="285">
                  <c:v>68</c:v>
                </c:pt>
                <c:pt idx="286">
                  <c:v>68</c:v>
                </c:pt>
                <c:pt idx="287">
                  <c:v>68</c:v>
                </c:pt>
                <c:pt idx="288">
                  <c:v>68</c:v>
                </c:pt>
                <c:pt idx="289">
                  <c:v>68</c:v>
                </c:pt>
                <c:pt idx="290">
                  <c:v>68</c:v>
                </c:pt>
                <c:pt idx="291">
                  <c:v>68</c:v>
                </c:pt>
                <c:pt idx="292">
                  <c:v>68</c:v>
                </c:pt>
                <c:pt idx="293">
                  <c:v>68</c:v>
                </c:pt>
                <c:pt idx="294">
                  <c:v>68</c:v>
                </c:pt>
                <c:pt idx="295">
                  <c:v>68</c:v>
                </c:pt>
                <c:pt idx="296">
                  <c:v>68</c:v>
                </c:pt>
                <c:pt idx="297">
                  <c:v>68</c:v>
                </c:pt>
                <c:pt idx="298">
                  <c:v>68</c:v>
                </c:pt>
                <c:pt idx="299">
                  <c:v>68</c:v>
                </c:pt>
                <c:pt idx="300">
                  <c:v>68</c:v>
                </c:pt>
                <c:pt idx="301">
                  <c:v>68</c:v>
                </c:pt>
                <c:pt idx="302">
                  <c:v>68</c:v>
                </c:pt>
                <c:pt idx="303">
                  <c:v>68</c:v>
                </c:pt>
                <c:pt idx="304">
                  <c:v>68</c:v>
                </c:pt>
                <c:pt idx="305">
                  <c:v>68</c:v>
                </c:pt>
                <c:pt idx="306">
                  <c:v>68</c:v>
                </c:pt>
                <c:pt idx="307">
                  <c:v>68</c:v>
                </c:pt>
                <c:pt idx="308">
                  <c:v>68</c:v>
                </c:pt>
                <c:pt idx="309">
                  <c:v>68</c:v>
                </c:pt>
                <c:pt idx="310">
                  <c:v>68</c:v>
                </c:pt>
                <c:pt idx="311">
                  <c:v>68</c:v>
                </c:pt>
                <c:pt idx="312">
                  <c:v>68</c:v>
                </c:pt>
                <c:pt idx="313">
                  <c:v>68</c:v>
                </c:pt>
                <c:pt idx="314">
                  <c:v>68</c:v>
                </c:pt>
                <c:pt idx="315">
                  <c:v>68</c:v>
                </c:pt>
                <c:pt idx="316">
                  <c:v>68</c:v>
                </c:pt>
                <c:pt idx="317">
                  <c:v>68</c:v>
                </c:pt>
                <c:pt idx="318">
                  <c:v>68</c:v>
                </c:pt>
                <c:pt idx="319">
                  <c:v>68</c:v>
                </c:pt>
                <c:pt idx="320">
                  <c:v>68</c:v>
                </c:pt>
                <c:pt idx="321">
                  <c:v>68</c:v>
                </c:pt>
                <c:pt idx="322">
                  <c:v>68</c:v>
                </c:pt>
                <c:pt idx="323">
                  <c:v>68</c:v>
                </c:pt>
                <c:pt idx="324">
                  <c:v>68</c:v>
                </c:pt>
                <c:pt idx="325">
                  <c:v>68</c:v>
                </c:pt>
                <c:pt idx="326">
                  <c:v>68</c:v>
                </c:pt>
                <c:pt idx="327">
                  <c:v>68</c:v>
                </c:pt>
                <c:pt idx="328">
                  <c:v>68</c:v>
                </c:pt>
                <c:pt idx="329">
                  <c:v>68</c:v>
                </c:pt>
                <c:pt idx="330">
                  <c:v>68</c:v>
                </c:pt>
                <c:pt idx="331">
                  <c:v>68</c:v>
                </c:pt>
                <c:pt idx="332">
                  <c:v>68</c:v>
                </c:pt>
                <c:pt idx="333">
                  <c:v>68</c:v>
                </c:pt>
                <c:pt idx="334">
                  <c:v>68</c:v>
                </c:pt>
                <c:pt idx="335">
                  <c:v>68</c:v>
                </c:pt>
                <c:pt idx="336">
                  <c:v>68</c:v>
                </c:pt>
                <c:pt idx="337">
                  <c:v>68</c:v>
                </c:pt>
                <c:pt idx="338">
                  <c:v>68</c:v>
                </c:pt>
                <c:pt idx="339">
                  <c:v>68</c:v>
                </c:pt>
                <c:pt idx="340">
                  <c:v>68</c:v>
                </c:pt>
                <c:pt idx="341">
                  <c:v>68</c:v>
                </c:pt>
                <c:pt idx="342">
                  <c:v>68</c:v>
                </c:pt>
                <c:pt idx="343">
                  <c:v>68</c:v>
                </c:pt>
                <c:pt idx="344">
                  <c:v>68</c:v>
                </c:pt>
                <c:pt idx="345">
                  <c:v>68</c:v>
                </c:pt>
                <c:pt idx="346">
                  <c:v>68</c:v>
                </c:pt>
                <c:pt idx="347">
                  <c:v>68</c:v>
                </c:pt>
                <c:pt idx="348">
                  <c:v>68</c:v>
                </c:pt>
                <c:pt idx="349">
                  <c:v>68</c:v>
                </c:pt>
                <c:pt idx="350">
                  <c:v>68</c:v>
                </c:pt>
                <c:pt idx="351">
                  <c:v>68</c:v>
                </c:pt>
                <c:pt idx="352">
                  <c:v>68</c:v>
                </c:pt>
                <c:pt idx="353">
                  <c:v>68</c:v>
                </c:pt>
                <c:pt idx="354">
                  <c:v>68</c:v>
                </c:pt>
                <c:pt idx="355">
                  <c:v>68</c:v>
                </c:pt>
                <c:pt idx="356">
                  <c:v>68</c:v>
                </c:pt>
                <c:pt idx="357">
                  <c:v>68</c:v>
                </c:pt>
                <c:pt idx="358">
                  <c:v>68</c:v>
                </c:pt>
                <c:pt idx="359">
                  <c:v>68</c:v>
                </c:pt>
                <c:pt idx="360">
                  <c:v>68</c:v>
                </c:pt>
                <c:pt idx="361">
                  <c:v>68</c:v>
                </c:pt>
                <c:pt idx="362">
                  <c:v>68</c:v>
                </c:pt>
                <c:pt idx="363">
                  <c:v>68</c:v>
                </c:pt>
                <c:pt idx="364">
                  <c:v>68</c:v>
                </c:pt>
                <c:pt idx="365">
                  <c:v>68</c:v>
                </c:pt>
                <c:pt idx="366">
                  <c:v>68</c:v>
                </c:pt>
                <c:pt idx="367">
                  <c:v>68</c:v>
                </c:pt>
                <c:pt idx="368">
                  <c:v>68</c:v>
                </c:pt>
                <c:pt idx="369">
                  <c:v>68</c:v>
                </c:pt>
                <c:pt idx="370">
                  <c:v>68</c:v>
                </c:pt>
                <c:pt idx="371">
                  <c:v>68</c:v>
                </c:pt>
                <c:pt idx="372">
                  <c:v>68</c:v>
                </c:pt>
                <c:pt idx="373">
                  <c:v>68</c:v>
                </c:pt>
                <c:pt idx="374">
                  <c:v>68</c:v>
                </c:pt>
                <c:pt idx="375">
                  <c:v>68</c:v>
                </c:pt>
                <c:pt idx="376">
                  <c:v>68</c:v>
                </c:pt>
                <c:pt idx="377">
                  <c:v>68</c:v>
                </c:pt>
                <c:pt idx="378">
                  <c:v>68</c:v>
                </c:pt>
                <c:pt idx="379">
                  <c:v>68</c:v>
                </c:pt>
                <c:pt idx="380">
                  <c:v>68</c:v>
                </c:pt>
                <c:pt idx="381">
                  <c:v>68</c:v>
                </c:pt>
                <c:pt idx="382">
                  <c:v>68</c:v>
                </c:pt>
                <c:pt idx="383">
                  <c:v>68</c:v>
                </c:pt>
                <c:pt idx="384">
                  <c:v>68</c:v>
                </c:pt>
                <c:pt idx="385">
                  <c:v>68</c:v>
                </c:pt>
                <c:pt idx="386">
                  <c:v>68</c:v>
                </c:pt>
                <c:pt idx="387">
                  <c:v>68</c:v>
                </c:pt>
                <c:pt idx="388">
                  <c:v>68</c:v>
                </c:pt>
                <c:pt idx="389">
                  <c:v>68</c:v>
                </c:pt>
                <c:pt idx="390">
                  <c:v>68</c:v>
                </c:pt>
                <c:pt idx="391">
                  <c:v>68</c:v>
                </c:pt>
                <c:pt idx="392">
                  <c:v>68</c:v>
                </c:pt>
                <c:pt idx="393">
                  <c:v>68</c:v>
                </c:pt>
                <c:pt idx="394">
                  <c:v>68</c:v>
                </c:pt>
                <c:pt idx="395">
                  <c:v>68</c:v>
                </c:pt>
                <c:pt idx="396">
                  <c:v>68</c:v>
                </c:pt>
                <c:pt idx="397">
                  <c:v>68</c:v>
                </c:pt>
                <c:pt idx="398">
                  <c:v>68</c:v>
                </c:pt>
                <c:pt idx="399">
                  <c:v>68</c:v>
                </c:pt>
                <c:pt idx="400">
                  <c:v>68</c:v>
                </c:pt>
                <c:pt idx="401">
                  <c:v>68</c:v>
                </c:pt>
                <c:pt idx="402">
                  <c:v>68</c:v>
                </c:pt>
                <c:pt idx="403">
                  <c:v>68</c:v>
                </c:pt>
                <c:pt idx="404">
                  <c:v>68</c:v>
                </c:pt>
                <c:pt idx="405">
                  <c:v>68</c:v>
                </c:pt>
                <c:pt idx="406">
                  <c:v>68</c:v>
                </c:pt>
                <c:pt idx="407">
                  <c:v>68</c:v>
                </c:pt>
                <c:pt idx="408">
                  <c:v>68</c:v>
                </c:pt>
                <c:pt idx="409">
                  <c:v>68</c:v>
                </c:pt>
                <c:pt idx="410">
                  <c:v>68</c:v>
                </c:pt>
                <c:pt idx="411">
                  <c:v>68</c:v>
                </c:pt>
                <c:pt idx="412">
                  <c:v>68</c:v>
                </c:pt>
                <c:pt idx="413">
                  <c:v>68</c:v>
                </c:pt>
                <c:pt idx="414">
                  <c:v>68</c:v>
                </c:pt>
                <c:pt idx="415">
                  <c:v>68</c:v>
                </c:pt>
                <c:pt idx="416">
                  <c:v>68</c:v>
                </c:pt>
                <c:pt idx="417">
                  <c:v>68</c:v>
                </c:pt>
                <c:pt idx="418">
                  <c:v>68</c:v>
                </c:pt>
                <c:pt idx="419">
                  <c:v>68</c:v>
                </c:pt>
                <c:pt idx="420">
                  <c:v>68</c:v>
                </c:pt>
                <c:pt idx="421">
                  <c:v>68</c:v>
                </c:pt>
                <c:pt idx="422">
                  <c:v>68</c:v>
                </c:pt>
                <c:pt idx="423">
                  <c:v>68</c:v>
                </c:pt>
                <c:pt idx="424">
                  <c:v>68</c:v>
                </c:pt>
                <c:pt idx="425">
                  <c:v>68</c:v>
                </c:pt>
                <c:pt idx="426">
                  <c:v>68</c:v>
                </c:pt>
                <c:pt idx="427">
                  <c:v>68</c:v>
                </c:pt>
                <c:pt idx="428">
                  <c:v>68</c:v>
                </c:pt>
                <c:pt idx="429">
                  <c:v>68</c:v>
                </c:pt>
                <c:pt idx="430">
                  <c:v>68</c:v>
                </c:pt>
                <c:pt idx="431">
                  <c:v>68</c:v>
                </c:pt>
                <c:pt idx="432">
                  <c:v>68</c:v>
                </c:pt>
                <c:pt idx="433">
                  <c:v>68</c:v>
                </c:pt>
                <c:pt idx="434">
                  <c:v>68</c:v>
                </c:pt>
                <c:pt idx="435">
                  <c:v>68</c:v>
                </c:pt>
                <c:pt idx="436">
                  <c:v>68</c:v>
                </c:pt>
                <c:pt idx="437">
                  <c:v>68</c:v>
                </c:pt>
                <c:pt idx="438">
                  <c:v>68</c:v>
                </c:pt>
                <c:pt idx="439">
                  <c:v>68</c:v>
                </c:pt>
                <c:pt idx="440">
                  <c:v>68</c:v>
                </c:pt>
                <c:pt idx="441">
                  <c:v>68</c:v>
                </c:pt>
                <c:pt idx="442">
                  <c:v>68</c:v>
                </c:pt>
                <c:pt idx="443">
                  <c:v>68</c:v>
                </c:pt>
                <c:pt idx="444">
                  <c:v>68</c:v>
                </c:pt>
                <c:pt idx="445">
                  <c:v>68</c:v>
                </c:pt>
                <c:pt idx="446">
                  <c:v>68</c:v>
                </c:pt>
                <c:pt idx="447">
                  <c:v>68</c:v>
                </c:pt>
                <c:pt idx="448">
                  <c:v>68</c:v>
                </c:pt>
                <c:pt idx="449">
                  <c:v>68</c:v>
                </c:pt>
                <c:pt idx="450">
                  <c:v>68</c:v>
                </c:pt>
                <c:pt idx="451">
                  <c:v>68</c:v>
                </c:pt>
                <c:pt idx="452">
                  <c:v>68</c:v>
                </c:pt>
                <c:pt idx="453">
                  <c:v>68</c:v>
                </c:pt>
                <c:pt idx="454">
                  <c:v>68</c:v>
                </c:pt>
                <c:pt idx="455">
                  <c:v>68</c:v>
                </c:pt>
                <c:pt idx="456">
                  <c:v>68</c:v>
                </c:pt>
                <c:pt idx="457">
                  <c:v>68</c:v>
                </c:pt>
                <c:pt idx="458">
                  <c:v>68</c:v>
                </c:pt>
                <c:pt idx="459">
                  <c:v>68</c:v>
                </c:pt>
                <c:pt idx="460">
                  <c:v>68</c:v>
                </c:pt>
                <c:pt idx="461">
                  <c:v>68</c:v>
                </c:pt>
                <c:pt idx="462">
                  <c:v>68</c:v>
                </c:pt>
                <c:pt idx="463">
                  <c:v>68</c:v>
                </c:pt>
                <c:pt idx="464">
                  <c:v>68</c:v>
                </c:pt>
                <c:pt idx="465">
                  <c:v>68</c:v>
                </c:pt>
                <c:pt idx="466">
                  <c:v>68</c:v>
                </c:pt>
                <c:pt idx="467">
                  <c:v>68</c:v>
                </c:pt>
                <c:pt idx="468">
                  <c:v>68</c:v>
                </c:pt>
                <c:pt idx="469">
                  <c:v>68</c:v>
                </c:pt>
                <c:pt idx="470">
                  <c:v>68</c:v>
                </c:pt>
                <c:pt idx="471">
                  <c:v>68</c:v>
                </c:pt>
                <c:pt idx="472">
                  <c:v>68</c:v>
                </c:pt>
                <c:pt idx="473">
                  <c:v>68</c:v>
                </c:pt>
                <c:pt idx="474">
                  <c:v>68</c:v>
                </c:pt>
                <c:pt idx="475">
                  <c:v>68</c:v>
                </c:pt>
                <c:pt idx="476">
                  <c:v>68</c:v>
                </c:pt>
                <c:pt idx="477">
                  <c:v>68</c:v>
                </c:pt>
                <c:pt idx="478">
                  <c:v>68</c:v>
                </c:pt>
                <c:pt idx="479">
                  <c:v>68</c:v>
                </c:pt>
                <c:pt idx="480">
                  <c:v>68</c:v>
                </c:pt>
                <c:pt idx="481">
                  <c:v>68</c:v>
                </c:pt>
                <c:pt idx="482">
                  <c:v>68</c:v>
                </c:pt>
                <c:pt idx="483">
                  <c:v>68</c:v>
                </c:pt>
                <c:pt idx="484">
                  <c:v>68</c:v>
                </c:pt>
                <c:pt idx="485">
                  <c:v>68</c:v>
                </c:pt>
                <c:pt idx="486">
                  <c:v>68</c:v>
                </c:pt>
                <c:pt idx="487">
                  <c:v>68</c:v>
                </c:pt>
                <c:pt idx="488">
                  <c:v>68</c:v>
                </c:pt>
                <c:pt idx="489">
                  <c:v>68</c:v>
                </c:pt>
                <c:pt idx="490">
                  <c:v>68</c:v>
                </c:pt>
                <c:pt idx="491">
                  <c:v>68</c:v>
                </c:pt>
                <c:pt idx="492">
                  <c:v>68</c:v>
                </c:pt>
                <c:pt idx="493">
                  <c:v>68</c:v>
                </c:pt>
                <c:pt idx="494">
                  <c:v>68</c:v>
                </c:pt>
                <c:pt idx="495">
                  <c:v>68</c:v>
                </c:pt>
                <c:pt idx="496">
                  <c:v>68</c:v>
                </c:pt>
                <c:pt idx="497">
                  <c:v>68</c:v>
                </c:pt>
                <c:pt idx="498">
                  <c:v>68</c:v>
                </c:pt>
                <c:pt idx="499">
                  <c:v>68</c:v>
                </c:pt>
                <c:pt idx="500">
                  <c:v>68</c:v>
                </c:pt>
                <c:pt idx="501">
                  <c:v>68</c:v>
                </c:pt>
                <c:pt idx="502">
                  <c:v>68</c:v>
                </c:pt>
                <c:pt idx="503">
                  <c:v>68</c:v>
                </c:pt>
                <c:pt idx="504">
                  <c:v>68</c:v>
                </c:pt>
                <c:pt idx="505">
                  <c:v>68</c:v>
                </c:pt>
                <c:pt idx="506">
                  <c:v>68</c:v>
                </c:pt>
                <c:pt idx="507">
                  <c:v>68</c:v>
                </c:pt>
                <c:pt idx="508">
                  <c:v>68</c:v>
                </c:pt>
                <c:pt idx="509">
                  <c:v>68</c:v>
                </c:pt>
                <c:pt idx="510">
                  <c:v>68</c:v>
                </c:pt>
                <c:pt idx="511">
                  <c:v>68</c:v>
                </c:pt>
                <c:pt idx="512">
                  <c:v>68</c:v>
                </c:pt>
                <c:pt idx="513">
                  <c:v>68</c:v>
                </c:pt>
                <c:pt idx="514">
                  <c:v>68</c:v>
                </c:pt>
                <c:pt idx="515">
                  <c:v>68</c:v>
                </c:pt>
                <c:pt idx="516">
                  <c:v>68</c:v>
                </c:pt>
                <c:pt idx="517">
                  <c:v>68</c:v>
                </c:pt>
                <c:pt idx="518">
                  <c:v>68</c:v>
                </c:pt>
                <c:pt idx="519">
                  <c:v>68</c:v>
                </c:pt>
                <c:pt idx="520">
                  <c:v>66.2</c:v>
                </c:pt>
                <c:pt idx="521">
                  <c:v>66.2</c:v>
                </c:pt>
                <c:pt idx="522">
                  <c:v>66.2</c:v>
                </c:pt>
                <c:pt idx="523">
                  <c:v>66.2</c:v>
                </c:pt>
                <c:pt idx="524">
                  <c:v>66.2</c:v>
                </c:pt>
                <c:pt idx="525">
                  <c:v>66.2</c:v>
                </c:pt>
                <c:pt idx="526">
                  <c:v>66.2</c:v>
                </c:pt>
                <c:pt idx="527">
                  <c:v>66.2</c:v>
                </c:pt>
                <c:pt idx="528">
                  <c:v>66.2</c:v>
                </c:pt>
                <c:pt idx="529">
                  <c:v>66.2</c:v>
                </c:pt>
                <c:pt idx="530">
                  <c:v>66.2</c:v>
                </c:pt>
                <c:pt idx="531">
                  <c:v>66.2</c:v>
                </c:pt>
                <c:pt idx="532">
                  <c:v>66.2</c:v>
                </c:pt>
                <c:pt idx="533">
                  <c:v>66.2</c:v>
                </c:pt>
                <c:pt idx="534">
                  <c:v>66.2</c:v>
                </c:pt>
                <c:pt idx="535">
                  <c:v>66.2</c:v>
                </c:pt>
                <c:pt idx="536">
                  <c:v>66.2</c:v>
                </c:pt>
                <c:pt idx="537">
                  <c:v>66.2</c:v>
                </c:pt>
                <c:pt idx="538">
                  <c:v>66.2</c:v>
                </c:pt>
                <c:pt idx="539">
                  <c:v>66.2</c:v>
                </c:pt>
                <c:pt idx="540">
                  <c:v>66.2</c:v>
                </c:pt>
                <c:pt idx="541">
                  <c:v>66.2</c:v>
                </c:pt>
                <c:pt idx="542">
                  <c:v>66.2</c:v>
                </c:pt>
                <c:pt idx="543">
                  <c:v>66.2</c:v>
                </c:pt>
                <c:pt idx="544">
                  <c:v>66.2</c:v>
                </c:pt>
                <c:pt idx="545">
                  <c:v>66.2</c:v>
                </c:pt>
                <c:pt idx="546">
                  <c:v>66.2</c:v>
                </c:pt>
                <c:pt idx="547">
                  <c:v>66.2</c:v>
                </c:pt>
                <c:pt idx="548">
                  <c:v>66.2</c:v>
                </c:pt>
                <c:pt idx="549">
                  <c:v>66.2</c:v>
                </c:pt>
                <c:pt idx="550">
                  <c:v>66.2</c:v>
                </c:pt>
                <c:pt idx="551">
                  <c:v>66.2</c:v>
                </c:pt>
                <c:pt idx="552">
                  <c:v>66.2</c:v>
                </c:pt>
                <c:pt idx="553">
                  <c:v>66.2</c:v>
                </c:pt>
                <c:pt idx="554">
                  <c:v>66.2</c:v>
                </c:pt>
                <c:pt idx="555">
                  <c:v>66.2</c:v>
                </c:pt>
                <c:pt idx="556">
                  <c:v>66.2</c:v>
                </c:pt>
                <c:pt idx="557">
                  <c:v>66.2</c:v>
                </c:pt>
                <c:pt idx="558">
                  <c:v>66.2</c:v>
                </c:pt>
                <c:pt idx="559">
                  <c:v>66.2</c:v>
                </c:pt>
                <c:pt idx="560">
                  <c:v>66.2</c:v>
                </c:pt>
                <c:pt idx="561">
                  <c:v>66.2</c:v>
                </c:pt>
                <c:pt idx="562">
                  <c:v>66.2</c:v>
                </c:pt>
                <c:pt idx="563">
                  <c:v>66.2</c:v>
                </c:pt>
                <c:pt idx="564">
                  <c:v>66.2</c:v>
                </c:pt>
                <c:pt idx="565">
                  <c:v>68</c:v>
                </c:pt>
                <c:pt idx="566">
                  <c:v>68</c:v>
                </c:pt>
                <c:pt idx="567">
                  <c:v>66.2</c:v>
                </c:pt>
                <c:pt idx="568">
                  <c:v>66.2</c:v>
                </c:pt>
                <c:pt idx="569">
                  <c:v>68</c:v>
                </c:pt>
                <c:pt idx="570">
                  <c:v>68</c:v>
                </c:pt>
                <c:pt idx="571">
                  <c:v>68</c:v>
                </c:pt>
                <c:pt idx="572">
                  <c:v>68</c:v>
                </c:pt>
                <c:pt idx="573">
                  <c:v>68</c:v>
                </c:pt>
                <c:pt idx="574">
                  <c:v>68</c:v>
                </c:pt>
                <c:pt idx="575">
                  <c:v>68</c:v>
                </c:pt>
                <c:pt idx="576">
                  <c:v>68</c:v>
                </c:pt>
                <c:pt idx="577">
                  <c:v>68</c:v>
                </c:pt>
                <c:pt idx="578">
                  <c:v>68</c:v>
                </c:pt>
                <c:pt idx="579">
                  <c:v>68</c:v>
                </c:pt>
                <c:pt idx="580">
                  <c:v>68</c:v>
                </c:pt>
                <c:pt idx="581">
                  <c:v>68</c:v>
                </c:pt>
                <c:pt idx="582">
                  <c:v>68</c:v>
                </c:pt>
                <c:pt idx="583">
                  <c:v>68</c:v>
                </c:pt>
                <c:pt idx="584">
                  <c:v>68</c:v>
                </c:pt>
                <c:pt idx="585">
                  <c:v>68</c:v>
                </c:pt>
                <c:pt idx="586">
                  <c:v>68</c:v>
                </c:pt>
                <c:pt idx="587">
                  <c:v>68</c:v>
                </c:pt>
                <c:pt idx="588">
                  <c:v>68</c:v>
                </c:pt>
                <c:pt idx="589">
                  <c:v>68</c:v>
                </c:pt>
                <c:pt idx="590">
                  <c:v>68</c:v>
                </c:pt>
                <c:pt idx="591">
                  <c:v>68</c:v>
                </c:pt>
                <c:pt idx="592">
                  <c:v>68</c:v>
                </c:pt>
                <c:pt idx="593">
                  <c:v>68</c:v>
                </c:pt>
                <c:pt idx="594">
                  <c:v>68</c:v>
                </c:pt>
                <c:pt idx="595">
                  <c:v>68</c:v>
                </c:pt>
                <c:pt idx="596">
                  <c:v>68</c:v>
                </c:pt>
                <c:pt idx="597">
                  <c:v>68</c:v>
                </c:pt>
                <c:pt idx="598">
                  <c:v>68</c:v>
                </c:pt>
                <c:pt idx="599">
                  <c:v>68</c:v>
                </c:pt>
                <c:pt idx="600">
                  <c:v>68</c:v>
                </c:pt>
                <c:pt idx="601">
                  <c:v>68</c:v>
                </c:pt>
                <c:pt idx="602">
                  <c:v>68</c:v>
                </c:pt>
                <c:pt idx="603">
                  <c:v>68</c:v>
                </c:pt>
                <c:pt idx="604">
                  <c:v>68</c:v>
                </c:pt>
                <c:pt idx="605">
                  <c:v>68</c:v>
                </c:pt>
                <c:pt idx="606">
                  <c:v>68</c:v>
                </c:pt>
                <c:pt idx="607">
                  <c:v>68</c:v>
                </c:pt>
                <c:pt idx="608">
                  <c:v>68</c:v>
                </c:pt>
                <c:pt idx="609">
                  <c:v>68</c:v>
                </c:pt>
                <c:pt idx="610">
                  <c:v>68</c:v>
                </c:pt>
                <c:pt idx="611">
                  <c:v>68</c:v>
                </c:pt>
                <c:pt idx="612">
                  <c:v>68</c:v>
                </c:pt>
                <c:pt idx="613">
                  <c:v>68</c:v>
                </c:pt>
                <c:pt idx="614">
                  <c:v>68</c:v>
                </c:pt>
                <c:pt idx="615">
                  <c:v>68</c:v>
                </c:pt>
                <c:pt idx="616">
                  <c:v>68</c:v>
                </c:pt>
                <c:pt idx="617">
                  <c:v>68</c:v>
                </c:pt>
                <c:pt idx="618">
                  <c:v>68</c:v>
                </c:pt>
                <c:pt idx="619">
                  <c:v>68</c:v>
                </c:pt>
                <c:pt idx="620">
                  <c:v>68</c:v>
                </c:pt>
                <c:pt idx="621">
                  <c:v>68</c:v>
                </c:pt>
                <c:pt idx="622">
                  <c:v>68</c:v>
                </c:pt>
                <c:pt idx="623">
                  <c:v>68</c:v>
                </c:pt>
                <c:pt idx="624">
                  <c:v>68</c:v>
                </c:pt>
                <c:pt idx="625">
                  <c:v>68</c:v>
                </c:pt>
                <c:pt idx="626">
                  <c:v>68</c:v>
                </c:pt>
                <c:pt idx="627">
                  <c:v>68</c:v>
                </c:pt>
                <c:pt idx="628">
                  <c:v>68</c:v>
                </c:pt>
                <c:pt idx="629">
                  <c:v>68</c:v>
                </c:pt>
                <c:pt idx="630">
                  <c:v>68</c:v>
                </c:pt>
                <c:pt idx="631">
                  <c:v>68</c:v>
                </c:pt>
                <c:pt idx="632">
                  <c:v>68</c:v>
                </c:pt>
                <c:pt idx="633">
                  <c:v>68</c:v>
                </c:pt>
                <c:pt idx="634">
                  <c:v>68</c:v>
                </c:pt>
                <c:pt idx="635">
                  <c:v>68</c:v>
                </c:pt>
                <c:pt idx="636">
                  <c:v>68</c:v>
                </c:pt>
                <c:pt idx="637">
                  <c:v>68</c:v>
                </c:pt>
                <c:pt idx="638">
                  <c:v>68</c:v>
                </c:pt>
                <c:pt idx="639">
                  <c:v>68</c:v>
                </c:pt>
                <c:pt idx="640">
                  <c:v>68</c:v>
                </c:pt>
                <c:pt idx="641">
                  <c:v>68</c:v>
                </c:pt>
                <c:pt idx="642">
                  <c:v>68</c:v>
                </c:pt>
                <c:pt idx="643">
                  <c:v>69.8</c:v>
                </c:pt>
                <c:pt idx="644">
                  <c:v>66.2</c:v>
                </c:pt>
                <c:pt idx="645">
                  <c:v>69.8</c:v>
                </c:pt>
                <c:pt idx="646">
                  <c:v>66.2</c:v>
                </c:pt>
                <c:pt idx="647">
                  <c:v>68</c:v>
                </c:pt>
                <c:pt idx="648">
                  <c:v>68</c:v>
                </c:pt>
                <c:pt idx="649">
                  <c:v>68</c:v>
                </c:pt>
                <c:pt idx="650">
                  <c:v>68</c:v>
                </c:pt>
                <c:pt idx="651">
                  <c:v>68</c:v>
                </c:pt>
                <c:pt idx="652">
                  <c:v>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320304"/>
        <c:axId val="327319128"/>
      </c:scatterChart>
      <c:scatterChart>
        <c:scatterStyle val="smoothMarker"/>
        <c:varyColors val="0"/>
        <c:ser>
          <c:idx val="2"/>
          <c:order val="1"/>
          <c:tx>
            <c:strRef>
              <c:f>Sheet2!$D$1</c:f>
              <c:strCache>
                <c:ptCount val="1"/>
                <c:pt idx="0">
                  <c:v>humidity</c:v>
                </c:pt>
              </c:strCache>
            </c:strRef>
          </c:tx>
          <c:spPr>
            <a:ln w="19050" cap="rnd">
              <a:solidFill>
                <a:schemeClr val="accent1">
                  <a:alpha val="0"/>
                </a:schemeClr>
              </a:solidFill>
              <a:round/>
            </a:ln>
            <a:effectLst/>
          </c:spPr>
          <c:marker>
            <c:symbol val="none"/>
          </c:marker>
          <c:trendline>
            <c:name>Humidity (1 hr moving avg)</c:nam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12"/>
            <c:dispRSqr val="0"/>
            <c:dispEq val="0"/>
          </c:trendline>
          <c:xVal>
            <c:numRef>
              <c:f>Sheet2!$A$2:$A$654</c:f>
              <c:numCache>
                <c:formatCode>m/d/yyyy\ h:mm</c:formatCode>
                <c:ptCount val="653"/>
                <c:pt idx="0">
                  <c:v>42476.01697326389</c:v>
                </c:pt>
                <c:pt idx="1">
                  <c:v>42476.020448368057</c:v>
                </c:pt>
                <c:pt idx="2">
                  <c:v>42476.023921759261</c:v>
                </c:pt>
                <c:pt idx="3">
                  <c:v>42476.027397824073</c:v>
                </c:pt>
                <c:pt idx="4">
                  <c:v>42476.030871944444</c:v>
                </c:pt>
                <c:pt idx="5">
                  <c:v>42476.034346956018</c:v>
                </c:pt>
                <c:pt idx="6">
                  <c:v>42476.037821296297</c:v>
                </c:pt>
                <c:pt idx="7">
                  <c:v>42476.041296296295</c:v>
                </c:pt>
                <c:pt idx="8">
                  <c:v>42476.0447703588</c:v>
                </c:pt>
                <c:pt idx="9">
                  <c:v>42476.048246412036</c:v>
                </c:pt>
                <c:pt idx="10">
                  <c:v>42476.05172152778</c:v>
                </c:pt>
                <c:pt idx="11">
                  <c:v>42476.05519486111</c:v>
                </c:pt>
                <c:pt idx="12">
                  <c:v>42476.058669201389</c:v>
                </c:pt>
                <c:pt idx="13">
                  <c:v>42476.062143541669</c:v>
                </c:pt>
                <c:pt idx="14">
                  <c:v>42476.065617361113</c:v>
                </c:pt>
                <c:pt idx="15">
                  <c:v>42476.069091550926</c:v>
                </c:pt>
                <c:pt idx="16">
                  <c:v>42476.072564884256</c:v>
                </c:pt>
                <c:pt idx="17">
                  <c:v>42476.07603989583</c:v>
                </c:pt>
                <c:pt idx="18">
                  <c:v>42476.079530023148</c:v>
                </c:pt>
                <c:pt idx="19">
                  <c:v>42476.083004351851</c:v>
                </c:pt>
                <c:pt idx="20">
                  <c:v>42476.086477581019</c:v>
                </c:pt>
                <c:pt idx="21">
                  <c:v>42476.089951863425</c:v>
                </c:pt>
                <c:pt idx="22">
                  <c:v>42476.093425694446</c:v>
                </c:pt>
                <c:pt idx="23">
                  <c:v>42476.096899849537</c:v>
                </c:pt>
                <c:pt idx="24">
                  <c:v>42476.100373564812</c:v>
                </c:pt>
                <c:pt idx="25">
                  <c:v>42476.103862222219</c:v>
                </c:pt>
                <c:pt idx="26">
                  <c:v>42476.107358611109</c:v>
                </c:pt>
                <c:pt idx="27">
                  <c:v>42476.110832951388</c:v>
                </c:pt>
                <c:pt idx="28">
                  <c:v>42476.114307002317</c:v>
                </c:pt>
                <c:pt idx="29">
                  <c:v>42476.11778241898</c:v>
                </c:pt>
                <c:pt idx="30">
                  <c:v>42476.121256435188</c:v>
                </c:pt>
                <c:pt idx="31">
                  <c:v>42476.124733923614</c:v>
                </c:pt>
                <c:pt idx="32">
                  <c:v>42476.128211365743</c:v>
                </c:pt>
                <c:pt idx="33">
                  <c:v>42476.13168564815</c:v>
                </c:pt>
                <c:pt idx="34">
                  <c:v>42476.135159999998</c:v>
                </c:pt>
                <c:pt idx="35">
                  <c:v>42476.13863400463</c:v>
                </c:pt>
                <c:pt idx="36">
                  <c:v>42476.142122291669</c:v>
                </c:pt>
                <c:pt idx="37">
                  <c:v>42476.145596585651</c:v>
                </c:pt>
                <c:pt idx="38">
                  <c:v>42476.149070092593</c:v>
                </c:pt>
                <c:pt idx="39">
                  <c:v>42476.152544398145</c:v>
                </c:pt>
                <c:pt idx="40">
                  <c:v>42476.156019594906</c:v>
                </c:pt>
                <c:pt idx="41">
                  <c:v>42476.159495381944</c:v>
                </c:pt>
                <c:pt idx="42">
                  <c:v>42476.162968761571</c:v>
                </c:pt>
                <c:pt idx="43">
                  <c:v>42476.166442337963</c:v>
                </c:pt>
                <c:pt idx="44">
                  <c:v>42476.169925717593</c:v>
                </c:pt>
                <c:pt idx="45">
                  <c:v>42476.173400694446</c:v>
                </c:pt>
                <c:pt idx="46">
                  <c:v>42476.176875046294</c:v>
                </c:pt>
                <c:pt idx="47">
                  <c:v>42476.180356296296</c:v>
                </c:pt>
                <c:pt idx="48">
                  <c:v>42476.183830636575</c:v>
                </c:pt>
                <c:pt idx="49">
                  <c:v>42476.18730484954</c:v>
                </c:pt>
                <c:pt idx="50">
                  <c:v>42476.19077854167</c:v>
                </c:pt>
                <c:pt idx="51">
                  <c:v>42476.194252881942</c:v>
                </c:pt>
                <c:pt idx="52">
                  <c:v>42476.197728946761</c:v>
                </c:pt>
                <c:pt idx="53">
                  <c:v>42476.201206736114</c:v>
                </c:pt>
                <c:pt idx="54">
                  <c:v>42476.204679965274</c:v>
                </c:pt>
                <c:pt idx="55">
                  <c:v>42476.208176192129</c:v>
                </c:pt>
                <c:pt idx="56">
                  <c:v>42476.211649467594</c:v>
                </c:pt>
                <c:pt idx="57">
                  <c:v>42476.215125370371</c:v>
                </c:pt>
                <c:pt idx="58">
                  <c:v>42476.218599375003</c:v>
                </c:pt>
                <c:pt idx="59">
                  <c:v>42476.222095520832</c:v>
                </c:pt>
                <c:pt idx="60">
                  <c:v>42476.225571550924</c:v>
                </c:pt>
                <c:pt idx="61">
                  <c:v>42476.229045844906</c:v>
                </c:pt>
                <c:pt idx="62">
                  <c:v>42476.232519930556</c:v>
                </c:pt>
                <c:pt idx="63">
                  <c:v>42476.235993946757</c:v>
                </c:pt>
                <c:pt idx="64">
                  <c:v>42476.239468032407</c:v>
                </c:pt>
                <c:pt idx="65">
                  <c:v>42476.242944687503</c:v>
                </c:pt>
                <c:pt idx="66">
                  <c:v>42476.24641886574</c:v>
                </c:pt>
                <c:pt idx="67">
                  <c:v>42476.249894687498</c:v>
                </c:pt>
                <c:pt idx="68">
                  <c:v>42476.253369004633</c:v>
                </c:pt>
                <c:pt idx="69">
                  <c:v>42476.256845729164</c:v>
                </c:pt>
                <c:pt idx="70">
                  <c:v>42476.260319814814</c:v>
                </c:pt>
                <c:pt idx="71">
                  <c:v>42476.263797581021</c:v>
                </c:pt>
                <c:pt idx="72">
                  <c:v>42476.267271192133</c:v>
                </c:pt>
                <c:pt idx="73">
                  <c:v>42476.270745208334</c:v>
                </c:pt>
                <c:pt idx="74">
                  <c:v>42476.274219050923</c:v>
                </c:pt>
                <c:pt idx="75">
                  <c:v>42476.27769234954</c:v>
                </c:pt>
                <c:pt idx="76">
                  <c:v>42476.281166689812</c:v>
                </c:pt>
                <c:pt idx="77">
                  <c:v>42476.284644467596</c:v>
                </c:pt>
                <c:pt idx="78">
                  <c:v>42476.288122233796</c:v>
                </c:pt>
                <c:pt idx="79">
                  <c:v>42476.291600011573</c:v>
                </c:pt>
                <c:pt idx="80">
                  <c:v>42476.295075011571</c:v>
                </c:pt>
                <c:pt idx="81">
                  <c:v>42476.298549988423</c:v>
                </c:pt>
                <c:pt idx="82">
                  <c:v>42476.302024328703</c:v>
                </c:pt>
                <c:pt idx="83">
                  <c:v>42476.305497546295</c:v>
                </c:pt>
                <c:pt idx="84">
                  <c:v>42476.308971886574</c:v>
                </c:pt>
                <c:pt idx="85">
                  <c:v>42476.312446886572</c:v>
                </c:pt>
                <c:pt idx="86">
                  <c:v>42476.315924548609</c:v>
                </c:pt>
                <c:pt idx="87">
                  <c:v>42476.319397789353</c:v>
                </c:pt>
                <c:pt idx="88">
                  <c:v>42476.322871145836</c:v>
                </c:pt>
                <c:pt idx="89">
                  <c:v>42476.326348761577</c:v>
                </c:pt>
                <c:pt idx="90">
                  <c:v>42476.329826527777</c:v>
                </c:pt>
                <c:pt idx="91">
                  <c:v>42476.333300763887</c:v>
                </c:pt>
                <c:pt idx="92">
                  <c:v>42476.336774849537</c:v>
                </c:pt>
                <c:pt idx="93">
                  <c:v>42476.340249085646</c:v>
                </c:pt>
                <c:pt idx="94">
                  <c:v>42476.343723391205</c:v>
                </c:pt>
                <c:pt idx="95">
                  <c:v>42476.347197060182</c:v>
                </c:pt>
                <c:pt idx="96">
                  <c:v>42476.350671400462</c:v>
                </c:pt>
                <c:pt idx="97">
                  <c:v>42476.354145694444</c:v>
                </c:pt>
                <c:pt idx="98">
                  <c:v>42476.357620034723</c:v>
                </c:pt>
                <c:pt idx="99">
                  <c:v>42476.361094050924</c:v>
                </c:pt>
                <c:pt idx="100">
                  <c:v>42476.364567557874</c:v>
                </c:pt>
                <c:pt idx="101">
                  <c:v>42476.368045266201</c:v>
                </c:pt>
                <c:pt idx="102">
                  <c:v>42476.371521909721</c:v>
                </c:pt>
                <c:pt idx="103">
                  <c:v>42476.374996261577</c:v>
                </c:pt>
                <c:pt idx="104">
                  <c:v>42476.378470243057</c:v>
                </c:pt>
                <c:pt idx="105">
                  <c:v>42476.381945833331</c:v>
                </c:pt>
                <c:pt idx="106">
                  <c:v>42476.385422465275</c:v>
                </c:pt>
                <c:pt idx="107">
                  <c:v>42476.388898518519</c:v>
                </c:pt>
                <c:pt idx="108">
                  <c:v>42476.392371701389</c:v>
                </c:pt>
                <c:pt idx="109">
                  <c:v>42476.395846724539</c:v>
                </c:pt>
                <c:pt idx="110">
                  <c:v>42476.399322581019</c:v>
                </c:pt>
                <c:pt idx="111">
                  <c:v>42476.402795833332</c:v>
                </c:pt>
                <c:pt idx="112">
                  <c:v>42476.406271898151</c:v>
                </c:pt>
                <c:pt idx="113">
                  <c:v>42476.409749675928</c:v>
                </c:pt>
                <c:pt idx="114">
                  <c:v>42476.413223333337</c:v>
                </c:pt>
                <c:pt idx="115">
                  <c:v>42476.416697685185</c:v>
                </c:pt>
                <c:pt idx="116">
                  <c:v>42476.420175462961</c:v>
                </c:pt>
                <c:pt idx="117">
                  <c:v>42476.42365060185</c:v>
                </c:pt>
                <c:pt idx="118">
                  <c:v>42476.427123796297</c:v>
                </c:pt>
                <c:pt idx="119">
                  <c:v>42476.43059747685</c:v>
                </c:pt>
                <c:pt idx="120">
                  <c:v>42476.43407181713</c:v>
                </c:pt>
                <c:pt idx="121">
                  <c:v>42476.437546145833</c:v>
                </c:pt>
                <c:pt idx="122">
                  <c:v>42476.441020497688</c:v>
                </c:pt>
                <c:pt idx="123">
                  <c:v>42476.444494583331</c:v>
                </c:pt>
                <c:pt idx="124">
                  <c:v>42476.447968726854</c:v>
                </c:pt>
                <c:pt idx="125">
                  <c:v>42476.451442372687</c:v>
                </c:pt>
                <c:pt idx="126">
                  <c:v>42476.454916504626</c:v>
                </c:pt>
                <c:pt idx="127">
                  <c:v>42476.458390115738</c:v>
                </c:pt>
                <c:pt idx="128">
                  <c:v>42476.461865451391</c:v>
                </c:pt>
                <c:pt idx="129">
                  <c:v>42476.46533979167</c:v>
                </c:pt>
                <c:pt idx="130">
                  <c:v>42476.468814131942</c:v>
                </c:pt>
                <c:pt idx="131">
                  <c:v>42476.47228814815</c:v>
                </c:pt>
                <c:pt idx="132">
                  <c:v>42476.475761655092</c:v>
                </c:pt>
                <c:pt idx="133">
                  <c:v>42476.479236006948</c:v>
                </c:pt>
                <c:pt idx="134">
                  <c:v>42476.482713773148</c:v>
                </c:pt>
                <c:pt idx="135">
                  <c:v>42476.486190405092</c:v>
                </c:pt>
                <c:pt idx="136">
                  <c:v>42476.489665370369</c:v>
                </c:pt>
                <c:pt idx="137">
                  <c:v>42476.493140879633</c:v>
                </c:pt>
                <c:pt idx="138">
                  <c:v>42476.496616157405</c:v>
                </c:pt>
                <c:pt idx="139">
                  <c:v>42476.500089456022</c:v>
                </c:pt>
                <c:pt idx="140">
                  <c:v>42476.50356271991</c:v>
                </c:pt>
                <c:pt idx="141">
                  <c:v>42476.507039363423</c:v>
                </c:pt>
                <c:pt idx="142">
                  <c:v>42476.510513668982</c:v>
                </c:pt>
                <c:pt idx="143">
                  <c:v>42476.513988657411</c:v>
                </c:pt>
                <c:pt idx="144">
                  <c:v>42476.517466446756</c:v>
                </c:pt>
                <c:pt idx="145">
                  <c:v>42476.52094141204</c:v>
                </c:pt>
                <c:pt idx="146">
                  <c:v>42476.524415763888</c:v>
                </c:pt>
                <c:pt idx="147">
                  <c:v>42476.527888993056</c:v>
                </c:pt>
                <c:pt idx="148">
                  <c:v>42476.531363333335</c:v>
                </c:pt>
                <c:pt idx="149">
                  <c:v>42476.534841111112</c:v>
                </c:pt>
                <c:pt idx="150">
                  <c:v>42476.538316099533</c:v>
                </c:pt>
                <c:pt idx="151">
                  <c:v>42476.541789340277</c:v>
                </c:pt>
                <c:pt idx="152">
                  <c:v>42476.545262604166</c:v>
                </c:pt>
                <c:pt idx="153">
                  <c:v>42476.548736712961</c:v>
                </c:pt>
                <c:pt idx="154">
                  <c:v>42476.55221170139</c:v>
                </c:pt>
                <c:pt idx="155">
                  <c:v>42476.555685300926</c:v>
                </c:pt>
                <c:pt idx="156">
                  <c:v>42476.55915854167</c:v>
                </c:pt>
                <c:pt idx="157">
                  <c:v>42476.562633912035</c:v>
                </c:pt>
                <c:pt idx="158">
                  <c:v>42476.566108888888</c:v>
                </c:pt>
                <c:pt idx="159">
                  <c:v>42476.569582627315</c:v>
                </c:pt>
                <c:pt idx="160">
                  <c:v>42476.573058692127</c:v>
                </c:pt>
                <c:pt idx="161">
                  <c:v>42476.576533680556</c:v>
                </c:pt>
                <c:pt idx="162">
                  <c:v>42476.58000765046</c:v>
                </c:pt>
                <c:pt idx="163">
                  <c:v>42476.583480914349</c:v>
                </c:pt>
                <c:pt idx="164">
                  <c:v>42476.586955208331</c:v>
                </c:pt>
                <c:pt idx="165">
                  <c:v>42476.590431261575</c:v>
                </c:pt>
                <c:pt idx="166">
                  <c:v>42476.593904490743</c:v>
                </c:pt>
                <c:pt idx="167">
                  <c:v>42476.597378831022</c:v>
                </c:pt>
                <c:pt idx="168">
                  <c:v>42476.600853738426</c:v>
                </c:pt>
                <c:pt idx="169">
                  <c:v>42476.604327743058</c:v>
                </c:pt>
                <c:pt idx="170">
                  <c:v>42476.60780208333</c:v>
                </c:pt>
                <c:pt idx="171">
                  <c:v>42476.61127710648</c:v>
                </c:pt>
                <c:pt idx="172">
                  <c:v>42476.614751134257</c:v>
                </c:pt>
                <c:pt idx="173">
                  <c:v>42476.618225474536</c:v>
                </c:pt>
                <c:pt idx="174">
                  <c:v>42476.621698726849</c:v>
                </c:pt>
                <c:pt idx="175">
                  <c:v>42476.625174780092</c:v>
                </c:pt>
                <c:pt idx="176">
                  <c:v>42476.628647986108</c:v>
                </c:pt>
                <c:pt idx="177">
                  <c:v>42476.632121180555</c:v>
                </c:pt>
                <c:pt idx="178">
                  <c:v>42476.635595520835</c:v>
                </c:pt>
                <c:pt idx="179">
                  <c:v>42476.639070497687</c:v>
                </c:pt>
                <c:pt idx="180">
                  <c:v>42476.642543715279</c:v>
                </c:pt>
                <c:pt idx="181">
                  <c:v>42476.646020381944</c:v>
                </c:pt>
                <c:pt idx="182">
                  <c:v>42476.649493622688</c:v>
                </c:pt>
                <c:pt idx="183">
                  <c:v>42476.652967094909</c:v>
                </c:pt>
                <c:pt idx="184">
                  <c:v>42476.656440925923</c:v>
                </c:pt>
                <c:pt idx="185">
                  <c:v>42476.659915266202</c:v>
                </c:pt>
                <c:pt idx="186">
                  <c:v>42476.663391319446</c:v>
                </c:pt>
                <c:pt idx="187">
                  <c:v>42476.66686795139</c:v>
                </c:pt>
                <c:pt idx="188">
                  <c:v>42476.670341643519</c:v>
                </c:pt>
                <c:pt idx="189">
                  <c:v>42476.673815983799</c:v>
                </c:pt>
                <c:pt idx="190">
                  <c:v>42476.677291851855</c:v>
                </c:pt>
                <c:pt idx="191">
                  <c:v>42476.680767835649</c:v>
                </c:pt>
                <c:pt idx="192">
                  <c:v>42476.68424185185</c:v>
                </c:pt>
                <c:pt idx="193">
                  <c:v>42476.687716076391</c:v>
                </c:pt>
                <c:pt idx="194">
                  <c:v>42476.691190347221</c:v>
                </c:pt>
                <c:pt idx="195">
                  <c:v>42476.694666111114</c:v>
                </c:pt>
                <c:pt idx="196">
                  <c:v>42476.698142094909</c:v>
                </c:pt>
                <c:pt idx="197">
                  <c:v>42476.701616446757</c:v>
                </c:pt>
                <c:pt idx="198">
                  <c:v>42476.705094224541</c:v>
                </c:pt>
                <c:pt idx="199">
                  <c:v>42476.7085681713</c:v>
                </c:pt>
                <c:pt idx="200">
                  <c:v>42476.712043206018</c:v>
                </c:pt>
                <c:pt idx="201">
                  <c:v>42476.715516759257</c:v>
                </c:pt>
                <c:pt idx="202">
                  <c:v>42476.718991111113</c:v>
                </c:pt>
                <c:pt idx="203">
                  <c:v>42476.722467083331</c:v>
                </c:pt>
                <c:pt idx="204">
                  <c:v>42476.725940578704</c:v>
                </c:pt>
                <c:pt idx="205">
                  <c:v>42476.729415856484</c:v>
                </c:pt>
                <c:pt idx="206">
                  <c:v>42476.73289190972</c:v>
                </c:pt>
                <c:pt idx="207">
                  <c:v>42476.736366817131</c:v>
                </c:pt>
                <c:pt idx="208">
                  <c:v>42476.739841111113</c:v>
                </c:pt>
                <c:pt idx="209">
                  <c:v>42476.743315451386</c:v>
                </c:pt>
                <c:pt idx="210">
                  <c:v>42476.746789201388</c:v>
                </c:pt>
                <c:pt idx="211">
                  <c:v>42476.750263541668</c:v>
                </c:pt>
                <c:pt idx="212">
                  <c:v>42476.753739594904</c:v>
                </c:pt>
                <c:pt idx="213">
                  <c:v>42476.757214606485</c:v>
                </c:pt>
                <c:pt idx="214">
                  <c:v>42476.76068861111</c:v>
                </c:pt>
                <c:pt idx="215">
                  <c:v>42476.76416269676</c:v>
                </c:pt>
                <c:pt idx="216">
                  <c:v>42476.767637048608</c:v>
                </c:pt>
                <c:pt idx="217">
                  <c:v>42476.77111483796</c:v>
                </c:pt>
                <c:pt idx="218">
                  <c:v>42476.774589155095</c:v>
                </c:pt>
                <c:pt idx="219">
                  <c:v>42476.778077731484</c:v>
                </c:pt>
                <c:pt idx="220">
                  <c:v>42476.781552083332</c:v>
                </c:pt>
                <c:pt idx="221">
                  <c:v>42476.785029641207</c:v>
                </c:pt>
                <c:pt idx="222">
                  <c:v>42476.788513935186</c:v>
                </c:pt>
                <c:pt idx="223">
                  <c:v>42476.791990625003</c:v>
                </c:pt>
                <c:pt idx="224">
                  <c:v>42476.795464189818</c:v>
                </c:pt>
                <c:pt idx="225">
                  <c:v>42476.798939270833</c:v>
                </c:pt>
                <c:pt idx="226">
                  <c:v>42476.802414282407</c:v>
                </c:pt>
                <c:pt idx="227">
                  <c:v>42476.805887824077</c:v>
                </c:pt>
                <c:pt idx="228">
                  <c:v>42476.809362812499</c:v>
                </c:pt>
                <c:pt idx="229">
                  <c:v>42476.812837152778</c:v>
                </c:pt>
                <c:pt idx="230">
                  <c:v>42476.816310416667</c:v>
                </c:pt>
                <c:pt idx="231">
                  <c:v>42476.819785451386</c:v>
                </c:pt>
                <c:pt idx="232">
                  <c:v>42476.823261481484</c:v>
                </c:pt>
                <c:pt idx="233">
                  <c:v>42476.826739259261</c:v>
                </c:pt>
                <c:pt idx="234">
                  <c:v>42476.830212465276</c:v>
                </c:pt>
                <c:pt idx="235">
                  <c:v>42476.833686284721</c:v>
                </c:pt>
                <c:pt idx="236">
                  <c:v>42476.837163900462</c:v>
                </c:pt>
                <c:pt idx="237">
                  <c:v>42476.840654467589</c:v>
                </c:pt>
                <c:pt idx="238">
                  <c:v>42476.844129594909</c:v>
                </c:pt>
                <c:pt idx="239">
                  <c:v>42476.847607326388</c:v>
                </c:pt>
                <c:pt idx="240">
                  <c:v>42476.851082488429</c:v>
                </c:pt>
                <c:pt idx="241">
                  <c:v>42476.854556782404</c:v>
                </c:pt>
                <c:pt idx="242">
                  <c:v>42476.85803815972</c:v>
                </c:pt>
                <c:pt idx="243">
                  <c:v>42476.861512453703</c:v>
                </c:pt>
                <c:pt idx="244">
                  <c:v>42476.864986736109</c:v>
                </c:pt>
                <c:pt idx="245">
                  <c:v>42476.868479641205</c:v>
                </c:pt>
                <c:pt idx="246">
                  <c:v>42476.871953773145</c:v>
                </c:pt>
                <c:pt idx="247">
                  <c:v>42476.875430775464</c:v>
                </c:pt>
                <c:pt idx="248">
                  <c:v>42476.878904351855</c:v>
                </c:pt>
                <c:pt idx="249">
                  <c:v>42476.882380428244</c:v>
                </c:pt>
                <c:pt idx="250">
                  <c:v>42476.885856493056</c:v>
                </c:pt>
                <c:pt idx="251">
                  <c:v>42476.889330219907</c:v>
                </c:pt>
                <c:pt idx="252">
                  <c:v>42476.892805648145</c:v>
                </c:pt>
                <c:pt idx="253">
                  <c:v>42476.896279930559</c:v>
                </c:pt>
                <c:pt idx="254">
                  <c:v>42476.899754942133</c:v>
                </c:pt>
                <c:pt idx="255">
                  <c:v>42476.903231006945</c:v>
                </c:pt>
                <c:pt idx="256">
                  <c:v>42476.906705277775</c:v>
                </c:pt>
                <c:pt idx="257">
                  <c:v>42476.910178541664</c:v>
                </c:pt>
                <c:pt idx="258">
                  <c:v>42476.913652847223</c:v>
                </c:pt>
                <c:pt idx="259">
                  <c:v>42476.917127129629</c:v>
                </c:pt>
                <c:pt idx="260">
                  <c:v>42476.920603194441</c:v>
                </c:pt>
                <c:pt idx="261">
                  <c:v>42476.924080428238</c:v>
                </c:pt>
                <c:pt idx="262">
                  <c:v>42476.927554490743</c:v>
                </c:pt>
                <c:pt idx="263">
                  <c:v>42476.931028425926</c:v>
                </c:pt>
                <c:pt idx="264">
                  <c:v>42476.934503414355</c:v>
                </c:pt>
                <c:pt idx="265">
                  <c:v>42476.937977766203</c:v>
                </c:pt>
                <c:pt idx="266">
                  <c:v>42476.941452037034</c:v>
                </c:pt>
                <c:pt idx="267">
                  <c:v>42476.944925416668</c:v>
                </c:pt>
                <c:pt idx="268">
                  <c:v>42476.948399166664</c:v>
                </c:pt>
                <c:pt idx="269">
                  <c:v>42476.951872430553</c:v>
                </c:pt>
                <c:pt idx="270">
                  <c:v>42476.955346782408</c:v>
                </c:pt>
                <c:pt idx="271">
                  <c:v>42476.958820914355</c:v>
                </c:pt>
                <c:pt idx="272">
                  <c:v>42476.962296307873</c:v>
                </c:pt>
                <c:pt idx="273">
                  <c:v>42476.965771249997</c:v>
                </c:pt>
                <c:pt idx="274">
                  <c:v>42476.969245601853</c:v>
                </c:pt>
                <c:pt idx="275">
                  <c:v>42476.972721666665</c:v>
                </c:pt>
                <c:pt idx="276">
                  <c:v>42476.976197465279</c:v>
                </c:pt>
                <c:pt idx="277">
                  <c:v>42476.979671712965</c:v>
                </c:pt>
                <c:pt idx="278">
                  <c:v>42476.983146018516</c:v>
                </c:pt>
                <c:pt idx="279">
                  <c:v>42476.986619305557</c:v>
                </c:pt>
                <c:pt idx="280">
                  <c:v>42476.990093622684</c:v>
                </c:pt>
                <c:pt idx="281">
                  <c:v>42476.993567893522</c:v>
                </c:pt>
                <c:pt idx="282">
                  <c:v>42476.997045138887</c:v>
                </c:pt>
                <c:pt idx="283">
                  <c:v>42477.000518993053</c:v>
                </c:pt>
                <c:pt idx="284">
                  <c:v>42477.003996770836</c:v>
                </c:pt>
                <c:pt idx="285">
                  <c:v>42477.007471111108</c:v>
                </c:pt>
                <c:pt idx="286">
                  <c:v>42477.010945092596</c:v>
                </c:pt>
                <c:pt idx="287">
                  <c:v>42477.014419432868</c:v>
                </c:pt>
                <c:pt idx="288">
                  <c:v>42477.017893356482</c:v>
                </c:pt>
                <c:pt idx="289">
                  <c:v>42477.021368495371</c:v>
                </c:pt>
                <c:pt idx="290">
                  <c:v>42477.024841851853</c:v>
                </c:pt>
                <c:pt idx="291">
                  <c:v>42477.028316886572</c:v>
                </c:pt>
                <c:pt idx="292">
                  <c:v>42477.031790694447</c:v>
                </c:pt>
                <c:pt idx="293">
                  <c:v>42477.035266226849</c:v>
                </c:pt>
                <c:pt idx="294">
                  <c:v>42477.038754930552</c:v>
                </c:pt>
                <c:pt idx="295">
                  <c:v>42477.042229050923</c:v>
                </c:pt>
                <c:pt idx="296">
                  <c:v>42477.045704027776</c:v>
                </c:pt>
                <c:pt idx="297">
                  <c:v>42477.049181817129</c:v>
                </c:pt>
                <c:pt idx="298">
                  <c:v>42477.052656087966</c:v>
                </c:pt>
                <c:pt idx="299">
                  <c:v>42477.056132997684</c:v>
                </c:pt>
                <c:pt idx="300">
                  <c:v>42477.059607997682</c:v>
                </c:pt>
                <c:pt idx="301">
                  <c:v>42477.063081319444</c:v>
                </c:pt>
                <c:pt idx="302">
                  <c:v>42477.066556585647</c:v>
                </c:pt>
                <c:pt idx="303">
                  <c:v>42477.070029930554</c:v>
                </c:pt>
                <c:pt idx="304">
                  <c:v>42477.07350377315</c:v>
                </c:pt>
                <c:pt idx="305">
                  <c:v>42477.076977268516</c:v>
                </c:pt>
                <c:pt idx="306">
                  <c:v>42477.080471597219</c:v>
                </c:pt>
                <c:pt idx="307">
                  <c:v>42477.083944976854</c:v>
                </c:pt>
                <c:pt idx="308">
                  <c:v>42477.087421041666</c:v>
                </c:pt>
                <c:pt idx="309">
                  <c:v>42477.090909444443</c:v>
                </c:pt>
                <c:pt idx="310">
                  <c:v>42477.094385300923</c:v>
                </c:pt>
                <c:pt idx="311">
                  <c:v>42477.097861365743</c:v>
                </c:pt>
                <c:pt idx="312">
                  <c:v>42477.101347071759</c:v>
                </c:pt>
                <c:pt idx="313">
                  <c:v>42477.104823032409</c:v>
                </c:pt>
                <c:pt idx="314">
                  <c:v>42477.108296712962</c:v>
                </c:pt>
                <c:pt idx="315">
                  <c:v>42477.111772777775</c:v>
                </c:pt>
                <c:pt idx="316">
                  <c:v>42477.115246944442</c:v>
                </c:pt>
                <c:pt idx="317">
                  <c:v>42477.118720833336</c:v>
                </c:pt>
                <c:pt idx="318">
                  <c:v>42477.122194282405</c:v>
                </c:pt>
                <c:pt idx="319">
                  <c:v>42477.125668333334</c:v>
                </c:pt>
                <c:pt idx="320">
                  <c:v>42477.129141747682</c:v>
                </c:pt>
                <c:pt idx="321">
                  <c:v>42477.132615972223</c:v>
                </c:pt>
                <c:pt idx="322">
                  <c:v>42477.136089421299</c:v>
                </c:pt>
                <c:pt idx="323">
                  <c:v>42477.139565277779</c:v>
                </c:pt>
                <c:pt idx="324">
                  <c:v>42477.143040925926</c:v>
                </c:pt>
                <c:pt idx="325">
                  <c:v>42477.146516921297</c:v>
                </c:pt>
                <c:pt idx="326">
                  <c:v>42477.149991273145</c:v>
                </c:pt>
                <c:pt idx="327">
                  <c:v>42477.153464537034</c:v>
                </c:pt>
                <c:pt idx="328">
                  <c:v>42477.156939375003</c:v>
                </c:pt>
                <c:pt idx="329">
                  <c:v>42477.16041715278</c:v>
                </c:pt>
                <c:pt idx="330">
                  <c:v>42477.163891504628</c:v>
                </c:pt>
                <c:pt idx="331">
                  <c:v>42477.167366863425</c:v>
                </c:pt>
                <c:pt idx="332">
                  <c:v>42477.170842094907</c:v>
                </c:pt>
                <c:pt idx="333">
                  <c:v>42477.174329687499</c:v>
                </c:pt>
                <c:pt idx="334">
                  <c:v>42477.177803842591</c:v>
                </c:pt>
                <c:pt idx="335">
                  <c:v>42477.181277037038</c:v>
                </c:pt>
                <c:pt idx="336">
                  <c:v>42477.184751388886</c:v>
                </c:pt>
                <c:pt idx="337">
                  <c:v>42477.188227453706</c:v>
                </c:pt>
                <c:pt idx="338">
                  <c:v>42477.191700798612</c:v>
                </c:pt>
                <c:pt idx="339">
                  <c:v>42477.195176770831</c:v>
                </c:pt>
                <c:pt idx="340">
                  <c:v>42477.198657939814</c:v>
                </c:pt>
                <c:pt idx="341">
                  <c:v>42477.202132881946</c:v>
                </c:pt>
                <c:pt idx="342">
                  <c:v>42477.205610659723</c:v>
                </c:pt>
                <c:pt idx="343">
                  <c:v>42477.209086724535</c:v>
                </c:pt>
                <c:pt idx="344">
                  <c:v>42477.212560023145</c:v>
                </c:pt>
                <c:pt idx="345">
                  <c:v>42477.216034375</c:v>
                </c:pt>
                <c:pt idx="346">
                  <c:v>42477.219511701391</c:v>
                </c:pt>
                <c:pt idx="347">
                  <c:v>42477.222985613429</c:v>
                </c:pt>
                <c:pt idx="348">
                  <c:v>42477.226459016201</c:v>
                </c:pt>
                <c:pt idx="349">
                  <c:v>42477.229933287039</c:v>
                </c:pt>
                <c:pt idx="350">
                  <c:v>42477.233407638887</c:v>
                </c:pt>
                <c:pt idx="351">
                  <c:v>42477.236882650461</c:v>
                </c:pt>
                <c:pt idx="352">
                  <c:v>42477.240355879629</c:v>
                </c:pt>
                <c:pt idx="353">
                  <c:v>42477.243830821761</c:v>
                </c:pt>
                <c:pt idx="354">
                  <c:v>42477.247304976852</c:v>
                </c:pt>
                <c:pt idx="355">
                  <c:v>42477.250781041665</c:v>
                </c:pt>
                <c:pt idx="356">
                  <c:v>42477.254258819441</c:v>
                </c:pt>
                <c:pt idx="357">
                  <c:v>42477.257734050923</c:v>
                </c:pt>
                <c:pt idx="358">
                  <c:v>42477.261209155091</c:v>
                </c:pt>
                <c:pt idx="359">
                  <c:v>42477.264682951391</c:v>
                </c:pt>
                <c:pt idx="360">
                  <c:v>42477.268158935185</c:v>
                </c:pt>
                <c:pt idx="361">
                  <c:v>42477.2716358912</c:v>
                </c:pt>
                <c:pt idx="362">
                  <c:v>42477.275113668984</c:v>
                </c:pt>
                <c:pt idx="363">
                  <c:v>42477.278591435184</c:v>
                </c:pt>
                <c:pt idx="364">
                  <c:v>42477.282069224537</c:v>
                </c:pt>
                <c:pt idx="365">
                  <c:v>42477.285545844905</c:v>
                </c:pt>
                <c:pt idx="366">
                  <c:v>42477.289020138887</c:v>
                </c:pt>
                <c:pt idx="367">
                  <c:v>42477.292493472225</c:v>
                </c:pt>
                <c:pt idx="368">
                  <c:v>42477.295967430553</c:v>
                </c:pt>
                <c:pt idx="369">
                  <c:v>42477.299441770832</c:v>
                </c:pt>
                <c:pt idx="370">
                  <c:v>42477.302917719906</c:v>
                </c:pt>
                <c:pt idx="371">
                  <c:v>42477.306395497682</c:v>
                </c:pt>
                <c:pt idx="372">
                  <c:v>42477.309869305558</c:v>
                </c:pt>
                <c:pt idx="373">
                  <c:v>42477.313342951391</c:v>
                </c:pt>
                <c:pt idx="374">
                  <c:v>42477.31681679398</c:v>
                </c:pt>
                <c:pt idx="375">
                  <c:v>42477.320294317127</c:v>
                </c:pt>
                <c:pt idx="376">
                  <c:v>42477.323768622686</c:v>
                </c:pt>
                <c:pt idx="377">
                  <c:v>42477.327244687498</c:v>
                </c:pt>
                <c:pt idx="378">
                  <c:v>42477.330722465274</c:v>
                </c:pt>
                <c:pt idx="379">
                  <c:v>42477.334200243058</c:v>
                </c:pt>
                <c:pt idx="380">
                  <c:v>42477.337678020835</c:v>
                </c:pt>
                <c:pt idx="381">
                  <c:v>42477.341152314817</c:v>
                </c:pt>
                <c:pt idx="382">
                  <c:v>42477.344628368053</c:v>
                </c:pt>
                <c:pt idx="383">
                  <c:v>42477.348106157406</c:v>
                </c:pt>
                <c:pt idx="384">
                  <c:v>42477.351580104165</c:v>
                </c:pt>
                <c:pt idx="385">
                  <c:v>42477.355056157408</c:v>
                </c:pt>
                <c:pt idx="386">
                  <c:v>42477.358532199076</c:v>
                </c:pt>
                <c:pt idx="387">
                  <c:v>42477.362006249998</c:v>
                </c:pt>
                <c:pt idx="388">
                  <c:v>42477.365481250003</c:v>
                </c:pt>
                <c:pt idx="389">
                  <c:v>42477.368957314815</c:v>
                </c:pt>
                <c:pt idx="390">
                  <c:v>42477.372431261574</c:v>
                </c:pt>
                <c:pt idx="391">
                  <c:v>42477.375909027774</c:v>
                </c:pt>
                <c:pt idx="392">
                  <c:v>42477.379385092594</c:v>
                </c:pt>
                <c:pt idx="393">
                  <c:v>42477.38285829861</c:v>
                </c:pt>
                <c:pt idx="394">
                  <c:v>42477.38633252315</c:v>
                </c:pt>
                <c:pt idx="395">
                  <c:v>42477.389806736108</c:v>
                </c:pt>
                <c:pt idx="396">
                  <c:v>42477.393281724537</c:v>
                </c:pt>
                <c:pt idx="397">
                  <c:v>42477.396759502313</c:v>
                </c:pt>
                <c:pt idx="398">
                  <c:v>42477.400233564818</c:v>
                </c:pt>
                <c:pt idx="399">
                  <c:v>42477.403706828707</c:v>
                </c:pt>
                <c:pt idx="400">
                  <c:v>42477.407180046299</c:v>
                </c:pt>
                <c:pt idx="401">
                  <c:v>42477.41065568287</c:v>
                </c:pt>
                <c:pt idx="402">
                  <c:v>42477.414129039353</c:v>
                </c:pt>
                <c:pt idx="403">
                  <c:v>42477.417605694442</c:v>
                </c:pt>
                <c:pt idx="404">
                  <c:v>42477.421080636574</c:v>
                </c:pt>
                <c:pt idx="405">
                  <c:v>42477.424554988429</c:v>
                </c:pt>
                <c:pt idx="406">
                  <c:v>42477.428028206021</c:v>
                </c:pt>
                <c:pt idx="407">
                  <c:v>42477.431501458334</c:v>
                </c:pt>
                <c:pt idx="408">
                  <c:v>42477.434974837961</c:v>
                </c:pt>
                <c:pt idx="409">
                  <c:v>42477.43844810185</c:v>
                </c:pt>
                <c:pt idx="410">
                  <c:v>42477.441922442129</c:v>
                </c:pt>
                <c:pt idx="411">
                  <c:v>42477.445398506941</c:v>
                </c:pt>
                <c:pt idx="412">
                  <c:v>42477.448876273149</c:v>
                </c:pt>
                <c:pt idx="413">
                  <c:v>42477.452352337961</c:v>
                </c:pt>
                <c:pt idx="414">
                  <c:v>42477.455825567129</c:v>
                </c:pt>
                <c:pt idx="415">
                  <c:v>42477.459303252312</c:v>
                </c:pt>
                <c:pt idx="416">
                  <c:v>42477.462779050926</c:v>
                </c:pt>
                <c:pt idx="417">
                  <c:v>42477.466255115738</c:v>
                </c:pt>
                <c:pt idx="418">
                  <c:v>42477.469729363424</c:v>
                </c:pt>
                <c:pt idx="419">
                  <c:v>42477.473203715279</c:v>
                </c:pt>
                <c:pt idx="420">
                  <c:v>42477.47667866898</c:v>
                </c:pt>
                <c:pt idx="421">
                  <c:v>42477.480153622688</c:v>
                </c:pt>
                <c:pt idx="422">
                  <c:v>42477.483627650465</c:v>
                </c:pt>
                <c:pt idx="423">
                  <c:v>42477.487103715277</c:v>
                </c:pt>
                <c:pt idx="424">
                  <c:v>42477.49057952546</c:v>
                </c:pt>
                <c:pt idx="425">
                  <c:v>42477.494057303244</c:v>
                </c:pt>
                <c:pt idx="426">
                  <c:v>42477.497531273148</c:v>
                </c:pt>
                <c:pt idx="427">
                  <c:v>42477.501006261577</c:v>
                </c:pt>
                <c:pt idx="428">
                  <c:v>42477.504492326392</c:v>
                </c:pt>
                <c:pt idx="429">
                  <c:v>42477.507965520832</c:v>
                </c:pt>
                <c:pt idx="430">
                  <c:v>42477.511440520837</c:v>
                </c:pt>
                <c:pt idx="431">
                  <c:v>42477.514914791667</c:v>
                </c:pt>
                <c:pt idx="432">
                  <c:v>42477.518390752317</c:v>
                </c:pt>
                <c:pt idx="433">
                  <c:v>42477.521871620367</c:v>
                </c:pt>
                <c:pt idx="434">
                  <c:v>42477.525345960647</c:v>
                </c:pt>
                <c:pt idx="435">
                  <c:v>42477.52882269676</c:v>
                </c:pt>
                <c:pt idx="436">
                  <c:v>42477.532297685182</c:v>
                </c:pt>
                <c:pt idx="437">
                  <c:v>42477.535775474535</c:v>
                </c:pt>
                <c:pt idx="438">
                  <c:v>42477.539251388887</c:v>
                </c:pt>
                <c:pt idx="439">
                  <c:v>42477.542725486113</c:v>
                </c:pt>
                <c:pt idx="440">
                  <c:v>42477.546198854165</c:v>
                </c:pt>
                <c:pt idx="441">
                  <c:v>42477.54967310185</c:v>
                </c:pt>
                <c:pt idx="442">
                  <c:v>42477.55314744213</c:v>
                </c:pt>
                <c:pt idx="443">
                  <c:v>42477.55662408565</c:v>
                </c:pt>
                <c:pt idx="444">
                  <c:v>42477.560099201386</c:v>
                </c:pt>
                <c:pt idx="445">
                  <c:v>42477.563574259257</c:v>
                </c:pt>
                <c:pt idx="446">
                  <c:v>42477.567047581018</c:v>
                </c:pt>
                <c:pt idx="447">
                  <c:v>42477.570522696762</c:v>
                </c:pt>
                <c:pt idx="448">
                  <c:v>42477.573997037034</c:v>
                </c:pt>
                <c:pt idx="449">
                  <c:v>42477.577478738429</c:v>
                </c:pt>
                <c:pt idx="450">
                  <c:v>42477.580952592594</c:v>
                </c:pt>
                <c:pt idx="451">
                  <c:v>42477.584426932874</c:v>
                </c:pt>
                <c:pt idx="452">
                  <c:v>42477.58791303241</c:v>
                </c:pt>
                <c:pt idx="453">
                  <c:v>42477.591387372682</c:v>
                </c:pt>
                <c:pt idx="454">
                  <c:v>42477.594862384256</c:v>
                </c:pt>
                <c:pt idx="455">
                  <c:v>42477.598336446761</c:v>
                </c:pt>
                <c:pt idx="456">
                  <c:v>42477.601812499997</c:v>
                </c:pt>
                <c:pt idx="457">
                  <c:v>42477.605286851853</c:v>
                </c:pt>
                <c:pt idx="458">
                  <c:v>42477.608760150462</c:v>
                </c:pt>
                <c:pt idx="459">
                  <c:v>42477.612234270833</c:v>
                </c:pt>
                <c:pt idx="460">
                  <c:v>42477.61571204861</c:v>
                </c:pt>
                <c:pt idx="461">
                  <c:v>42477.619185567128</c:v>
                </c:pt>
                <c:pt idx="462">
                  <c:v>42477.622659907407</c:v>
                </c:pt>
                <c:pt idx="463">
                  <c:v>42477.626136701387</c:v>
                </c:pt>
                <c:pt idx="464">
                  <c:v>42477.629610972224</c:v>
                </c:pt>
                <c:pt idx="465">
                  <c:v>42477.633084537039</c:v>
                </c:pt>
                <c:pt idx="466">
                  <c:v>42477.636558923608</c:v>
                </c:pt>
                <c:pt idx="467">
                  <c:v>42477.640034976852</c:v>
                </c:pt>
                <c:pt idx="468">
                  <c:v>42477.643509074071</c:v>
                </c:pt>
                <c:pt idx="469">
                  <c:v>42477.64698341435</c:v>
                </c:pt>
                <c:pt idx="470">
                  <c:v>42477.650457534721</c:v>
                </c:pt>
                <c:pt idx="471">
                  <c:v>42477.653935312497</c:v>
                </c:pt>
                <c:pt idx="472">
                  <c:v>42477.657409652777</c:v>
                </c:pt>
                <c:pt idx="473">
                  <c:v>42477.660883993056</c:v>
                </c:pt>
                <c:pt idx="474">
                  <c:v>42477.664358344904</c:v>
                </c:pt>
                <c:pt idx="475">
                  <c:v>42477.667832233798</c:v>
                </c:pt>
                <c:pt idx="476">
                  <c:v>42477.671305509262</c:v>
                </c:pt>
                <c:pt idx="477">
                  <c:v>42477.674778761575</c:v>
                </c:pt>
                <c:pt idx="478">
                  <c:v>42477.678253078702</c:v>
                </c:pt>
                <c:pt idx="479">
                  <c:v>42477.681727430558</c:v>
                </c:pt>
                <c:pt idx="480">
                  <c:v>42477.685201122687</c:v>
                </c:pt>
                <c:pt idx="481">
                  <c:v>42477.68867546296</c:v>
                </c:pt>
                <c:pt idx="482">
                  <c:v>42477.692153240743</c:v>
                </c:pt>
                <c:pt idx="483">
                  <c:v>42477.695627511574</c:v>
                </c:pt>
                <c:pt idx="484">
                  <c:v>42477.699101585647</c:v>
                </c:pt>
                <c:pt idx="485">
                  <c:v>42477.70257587963</c:v>
                </c:pt>
                <c:pt idx="486">
                  <c:v>42477.706051863424</c:v>
                </c:pt>
                <c:pt idx="487">
                  <c:v>42477.709525358798</c:v>
                </c:pt>
                <c:pt idx="488">
                  <c:v>42477.712999189818</c:v>
                </c:pt>
                <c:pt idx="489">
                  <c:v>42477.716475243054</c:v>
                </c:pt>
                <c:pt idx="490">
                  <c:v>42477.71996141204</c:v>
                </c:pt>
                <c:pt idx="491">
                  <c:v>42477.723435150459</c:v>
                </c:pt>
                <c:pt idx="492">
                  <c:v>42477.726908391203</c:v>
                </c:pt>
                <c:pt idx="493">
                  <c:v>42477.730382245369</c:v>
                </c:pt>
                <c:pt idx="494">
                  <c:v>42477.733856585648</c:v>
                </c:pt>
                <c:pt idx="495">
                  <c:v>42477.73733087963</c:v>
                </c:pt>
                <c:pt idx="496">
                  <c:v>42477.740804351852</c:v>
                </c:pt>
                <c:pt idx="497">
                  <c:v>42477.744278692131</c:v>
                </c:pt>
                <c:pt idx="498">
                  <c:v>42477.747753599535</c:v>
                </c:pt>
                <c:pt idx="499">
                  <c:v>42477.751230335649</c:v>
                </c:pt>
                <c:pt idx="500">
                  <c:v>42477.754708113425</c:v>
                </c:pt>
                <c:pt idx="501">
                  <c:v>42477.758184027778</c:v>
                </c:pt>
                <c:pt idx="502">
                  <c:v>42477.761660081022</c:v>
                </c:pt>
                <c:pt idx="503">
                  <c:v>42477.765135439811</c:v>
                </c:pt>
                <c:pt idx="504">
                  <c:v>42477.76860865741</c:v>
                </c:pt>
                <c:pt idx="505">
                  <c:v>42477.772084722223</c:v>
                </c:pt>
                <c:pt idx="506">
                  <c:v>42477.775561585651</c:v>
                </c:pt>
                <c:pt idx="507">
                  <c:v>42477.779036585649</c:v>
                </c:pt>
                <c:pt idx="508">
                  <c:v>42477.782512638893</c:v>
                </c:pt>
                <c:pt idx="509">
                  <c:v>42477.785989606484</c:v>
                </c:pt>
                <c:pt idx="510">
                  <c:v>42477.789467372684</c:v>
                </c:pt>
                <c:pt idx="511">
                  <c:v>42477.792942719905</c:v>
                </c:pt>
                <c:pt idx="512">
                  <c:v>42477.796416736113</c:v>
                </c:pt>
                <c:pt idx="513">
                  <c:v>42477.799890023147</c:v>
                </c:pt>
                <c:pt idx="514">
                  <c:v>42477.803364363426</c:v>
                </c:pt>
                <c:pt idx="515">
                  <c:v>42477.806842129627</c:v>
                </c:pt>
                <c:pt idx="516">
                  <c:v>42477.810319918979</c:v>
                </c:pt>
                <c:pt idx="517">
                  <c:v>42477.813797696763</c:v>
                </c:pt>
                <c:pt idx="518">
                  <c:v>42477.817275381945</c:v>
                </c:pt>
                <c:pt idx="519">
                  <c:v>42477.820749733793</c:v>
                </c:pt>
                <c:pt idx="520">
                  <c:v>42477.824223842596</c:v>
                </c:pt>
                <c:pt idx="521">
                  <c:v>42477.827701249997</c:v>
                </c:pt>
                <c:pt idx="522">
                  <c:v>42477.831175312502</c:v>
                </c:pt>
                <c:pt idx="523">
                  <c:v>42477.834649675926</c:v>
                </c:pt>
                <c:pt idx="524">
                  <c:v>42477.83812310185</c:v>
                </c:pt>
                <c:pt idx="525">
                  <c:v>42477.841599780091</c:v>
                </c:pt>
                <c:pt idx="526">
                  <c:v>42477.845088553244</c:v>
                </c:pt>
                <c:pt idx="527">
                  <c:v>42477.848563495369</c:v>
                </c:pt>
                <c:pt idx="528">
                  <c:v>42477.852037847224</c:v>
                </c:pt>
                <c:pt idx="529">
                  <c:v>42477.85551390046</c:v>
                </c:pt>
                <c:pt idx="530">
                  <c:v>42477.858987106483</c:v>
                </c:pt>
                <c:pt idx="531">
                  <c:v>42477.862460486111</c:v>
                </c:pt>
                <c:pt idx="532">
                  <c:v>42477.865937175928</c:v>
                </c:pt>
                <c:pt idx="533">
                  <c:v>42477.869410717591</c:v>
                </c:pt>
                <c:pt idx="534">
                  <c:v>42477.87288657407</c:v>
                </c:pt>
                <c:pt idx="535">
                  <c:v>42477.876359814814</c:v>
                </c:pt>
                <c:pt idx="536">
                  <c:v>42477.879848344906</c:v>
                </c:pt>
                <c:pt idx="537">
                  <c:v>42477.883322696762</c:v>
                </c:pt>
                <c:pt idx="538">
                  <c:v>42477.886798622683</c:v>
                </c:pt>
                <c:pt idx="539">
                  <c:v>42477.890271979166</c:v>
                </c:pt>
                <c:pt idx="540">
                  <c:v>42477.89374728009</c:v>
                </c:pt>
                <c:pt idx="541">
                  <c:v>42477.897221631945</c:v>
                </c:pt>
                <c:pt idx="542">
                  <c:v>42477.900697604164</c:v>
                </c:pt>
                <c:pt idx="543">
                  <c:v>42477.904173159724</c:v>
                </c:pt>
                <c:pt idx="544">
                  <c:v>42477.907648865737</c:v>
                </c:pt>
                <c:pt idx="545">
                  <c:v>42477.911137557872</c:v>
                </c:pt>
                <c:pt idx="546">
                  <c:v>42477.91461190972</c:v>
                </c:pt>
                <c:pt idx="547">
                  <c:v>42477.91809634259</c:v>
                </c:pt>
                <c:pt idx="548">
                  <c:v>42477.921570694445</c:v>
                </c:pt>
                <c:pt idx="549">
                  <c:v>42477.925044675925</c:v>
                </c:pt>
                <c:pt idx="550">
                  <c:v>42477.928518043984</c:v>
                </c:pt>
                <c:pt idx="551">
                  <c:v>42477.931993900464</c:v>
                </c:pt>
                <c:pt idx="552">
                  <c:v>42477.935468888893</c:v>
                </c:pt>
                <c:pt idx="553">
                  <c:v>42477.938946666669</c:v>
                </c:pt>
                <c:pt idx="554">
                  <c:v>42477.942420497682</c:v>
                </c:pt>
                <c:pt idx="555">
                  <c:v>42477.945894351855</c:v>
                </c:pt>
                <c:pt idx="556">
                  <c:v>42477.949382002313</c:v>
                </c:pt>
                <c:pt idx="557">
                  <c:v>42477.952856342592</c:v>
                </c:pt>
                <c:pt idx="558">
                  <c:v>42477.956329583336</c:v>
                </c:pt>
                <c:pt idx="559">
                  <c:v>42477.959805636572</c:v>
                </c:pt>
                <c:pt idx="560">
                  <c:v>42477.963279351854</c:v>
                </c:pt>
                <c:pt idx="561">
                  <c:v>42477.966752812499</c:v>
                </c:pt>
                <c:pt idx="562">
                  <c:v>42477.970227164355</c:v>
                </c:pt>
                <c:pt idx="563">
                  <c:v>42477.973702083335</c:v>
                </c:pt>
                <c:pt idx="564">
                  <c:v>42477.977183946758</c:v>
                </c:pt>
                <c:pt idx="565">
                  <c:v>42477.980657824075</c:v>
                </c:pt>
                <c:pt idx="566">
                  <c:v>42477.984132164354</c:v>
                </c:pt>
                <c:pt idx="567">
                  <c:v>42477.987605636576</c:v>
                </c:pt>
                <c:pt idx="568">
                  <c:v>42477.991079293985</c:v>
                </c:pt>
                <c:pt idx="569">
                  <c:v>42477.994555324076</c:v>
                </c:pt>
                <c:pt idx="570">
                  <c:v>42477.998031319446</c:v>
                </c:pt>
                <c:pt idx="571">
                  <c:v>42478.001519976853</c:v>
                </c:pt>
                <c:pt idx="572">
                  <c:v>42478.005001689817</c:v>
                </c:pt>
                <c:pt idx="573">
                  <c:v>42478.008476863426</c:v>
                </c:pt>
                <c:pt idx="574">
                  <c:v>42478.011951192129</c:v>
                </c:pt>
                <c:pt idx="575">
                  <c:v>42478.015427905091</c:v>
                </c:pt>
                <c:pt idx="576">
                  <c:v>42478.018929722224</c:v>
                </c:pt>
                <c:pt idx="577">
                  <c:v>42478.022411608799</c:v>
                </c:pt>
                <c:pt idx="578">
                  <c:v>42478.025885625</c:v>
                </c:pt>
                <c:pt idx="579">
                  <c:v>42478.029360879627</c:v>
                </c:pt>
                <c:pt idx="580">
                  <c:v>42478.032834444442</c:v>
                </c:pt>
                <c:pt idx="581">
                  <c:v>42478.036308796298</c:v>
                </c:pt>
                <c:pt idx="582">
                  <c:v>42478.039784733795</c:v>
                </c:pt>
                <c:pt idx="583">
                  <c:v>42478.043258217593</c:v>
                </c:pt>
                <c:pt idx="584">
                  <c:v>42478.046733113428</c:v>
                </c:pt>
                <c:pt idx="585">
                  <c:v>42478.050210891204</c:v>
                </c:pt>
                <c:pt idx="586">
                  <c:v>42478.053684444443</c:v>
                </c:pt>
                <c:pt idx="587">
                  <c:v>42478.057158796299</c:v>
                </c:pt>
                <c:pt idx="588">
                  <c:v>42478.060634849535</c:v>
                </c:pt>
                <c:pt idx="589">
                  <c:v>42478.064110624997</c:v>
                </c:pt>
                <c:pt idx="590">
                  <c:v>42478.067584965276</c:v>
                </c:pt>
                <c:pt idx="591">
                  <c:v>42478.071059988426</c:v>
                </c:pt>
                <c:pt idx="592">
                  <c:v>42478.074533530089</c:v>
                </c:pt>
                <c:pt idx="593">
                  <c:v>42478.078007627315</c:v>
                </c:pt>
                <c:pt idx="594">
                  <c:v>42478.081480891204</c:v>
                </c:pt>
                <c:pt idx="595">
                  <c:v>42478.084955185186</c:v>
                </c:pt>
                <c:pt idx="596">
                  <c:v>42478.088430555559</c:v>
                </c:pt>
                <c:pt idx="597">
                  <c:v>42478.091903854169</c:v>
                </c:pt>
                <c:pt idx="598">
                  <c:v>42478.095377256941</c:v>
                </c:pt>
                <c:pt idx="599">
                  <c:v>42478.098850543982</c:v>
                </c:pt>
                <c:pt idx="600">
                  <c:v>42478.102326273147</c:v>
                </c:pt>
                <c:pt idx="601">
                  <c:v>42478.105803935185</c:v>
                </c:pt>
                <c:pt idx="602">
                  <c:v>42478.109277743053</c:v>
                </c:pt>
                <c:pt idx="603">
                  <c:v>42478.112753807873</c:v>
                </c:pt>
                <c:pt idx="604">
                  <c:v>42478.116227847226</c:v>
                </c:pt>
                <c:pt idx="605">
                  <c:v>42478.119703703705</c:v>
                </c:pt>
                <c:pt idx="606">
                  <c:v>42478.123177673609</c:v>
                </c:pt>
                <c:pt idx="607">
                  <c:v>42478.126651168983</c:v>
                </c:pt>
                <c:pt idx="608">
                  <c:v>42478.130139768517</c:v>
                </c:pt>
                <c:pt idx="609">
                  <c:v>42478.133614074075</c:v>
                </c:pt>
                <c:pt idx="610">
                  <c:v>42478.137087303243</c:v>
                </c:pt>
                <c:pt idx="611">
                  <c:v>42478.140560949076</c:v>
                </c:pt>
                <c:pt idx="612">
                  <c:v>42478.144034907411</c:v>
                </c:pt>
                <c:pt idx="613">
                  <c:v>42478.147508182868</c:v>
                </c:pt>
                <c:pt idx="614">
                  <c:v>42478.15098189815</c:v>
                </c:pt>
                <c:pt idx="615">
                  <c:v>42478.154458576391</c:v>
                </c:pt>
                <c:pt idx="616">
                  <c:v>42478.15793465278</c:v>
                </c:pt>
                <c:pt idx="617">
                  <c:v>42478.161408993059</c:v>
                </c:pt>
                <c:pt idx="618">
                  <c:v>42478.164884363425</c:v>
                </c:pt>
                <c:pt idx="619">
                  <c:v>42478.168359722222</c:v>
                </c:pt>
                <c:pt idx="620">
                  <c:v>42478.171833981483</c:v>
                </c:pt>
                <c:pt idx="621">
                  <c:v>42478.175311250001</c:v>
                </c:pt>
                <c:pt idx="622">
                  <c:v>42478.178786203702</c:v>
                </c:pt>
                <c:pt idx="623">
                  <c:v>42478.182259976849</c:v>
                </c:pt>
                <c:pt idx="624">
                  <c:v>42478.185736030093</c:v>
                </c:pt>
                <c:pt idx="625">
                  <c:v>42478.189210381941</c:v>
                </c:pt>
                <c:pt idx="626">
                  <c:v>42478.192684733796</c:v>
                </c:pt>
                <c:pt idx="627">
                  <c:v>42478.196158402781</c:v>
                </c:pt>
                <c:pt idx="628">
                  <c:v>42478.19963427083</c:v>
                </c:pt>
                <c:pt idx="629">
                  <c:v>42478.203107476853</c:v>
                </c:pt>
                <c:pt idx="630">
                  <c:v>42478.206581782404</c:v>
                </c:pt>
                <c:pt idx="631">
                  <c:v>42478.21005760417</c:v>
                </c:pt>
                <c:pt idx="632">
                  <c:v>42478.213531909721</c:v>
                </c:pt>
                <c:pt idx="633">
                  <c:v>42478.217006261577</c:v>
                </c:pt>
                <c:pt idx="634">
                  <c:v>42478.220481284719</c:v>
                </c:pt>
                <c:pt idx="635">
                  <c:v>42478.223955636575</c:v>
                </c:pt>
                <c:pt idx="636">
                  <c:v>42478.227429710649</c:v>
                </c:pt>
                <c:pt idx="637">
                  <c:v>42478.230904062497</c:v>
                </c:pt>
                <c:pt idx="638">
                  <c:v>42478.23438011574</c:v>
                </c:pt>
                <c:pt idx="639">
                  <c:v>42478.237853657411</c:v>
                </c:pt>
                <c:pt idx="640">
                  <c:v>42478.241327222226</c:v>
                </c:pt>
                <c:pt idx="641">
                  <c:v>42478.244822638888</c:v>
                </c:pt>
                <c:pt idx="642">
                  <c:v>42478.248299317129</c:v>
                </c:pt>
                <c:pt idx="643">
                  <c:v>42478.251774305558</c:v>
                </c:pt>
                <c:pt idx="644">
                  <c:v>42478.255252083334</c:v>
                </c:pt>
                <c:pt idx="645">
                  <c:v>42478.258728148146</c:v>
                </c:pt>
                <c:pt idx="646">
                  <c:v>42478.262202303238</c:v>
                </c:pt>
                <c:pt idx="647">
                  <c:v>42478.265699965275</c:v>
                </c:pt>
                <c:pt idx="648">
                  <c:v>42478.269174305555</c:v>
                </c:pt>
                <c:pt idx="649">
                  <c:v>42478.27265003472</c:v>
                </c:pt>
                <c:pt idx="650">
                  <c:v>42478.276124386575</c:v>
                </c:pt>
                <c:pt idx="651">
                  <c:v>42478.279598726855</c:v>
                </c:pt>
                <c:pt idx="652">
                  <c:v>42478.285177905091</c:v>
                </c:pt>
              </c:numCache>
            </c:numRef>
          </c:xVal>
          <c:yVal>
            <c:numRef>
              <c:f>Sheet2!$D$2:$D$654</c:f>
              <c:numCache>
                <c:formatCode>General</c:formatCode>
                <c:ptCount val="653"/>
                <c:pt idx="0">
                  <c:v>43</c:v>
                </c:pt>
                <c:pt idx="1">
                  <c:v>43</c:v>
                </c:pt>
                <c:pt idx="2">
                  <c:v>41</c:v>
                </c:pt>
                <c:pt idx="3">
                  <c:v>44</c:v>
                </c:pt>
                <c:pt idx="4">
                  <c:v>41</c:v>
                </c:pt>
                <c:pt idx="5">
                  <c:v>44</c:v>
                </c:pt>
                <c:pt idx="6">
                  <c:v>41</c:v>
                </c:pt>
                <c:pt idx="7">
                  <c:v>44</c:v>
                </c:pt>
                <c:pt idx="8">
                  <c:v>41</c:v>
                </c:pt>
                <c:pt idx="9">
                  <c:v>44</c:v>
                </c:pt>
                <c:pt idx="10">
                  <c:v>44</c:v>
                </c:pt>
                <c:pt idx="11">
                  <c:v>41</c:v>
                </c:pt>
                <c:pt idx="12">
                  <c:v>44</c:v>
                </c:pt>
                <c:pt idx="13">
                  <c:v>44</c:v>
                </c:pt>
                <c:pt idx="14">
                  <c:v>44</c:v>
                </c:pt>
                <c:pt idx="15">
                  <c:v>44</c:v>
                </c:pt>
                <c:pt idx="16">
                  <c:v>44</c:v>
                </c:pt>
                <c:pt idx="17">
                  <c:v>44</c:v>
                </c:pt>
                <c:pt idx="18">
                  <c:v>33</c:v>
                </c:pt>
                <c:pt idx="19">
                  <c:v>36</c:v>
                </c:pt>
                <c:pt idx="20">
                  <c:v>44</c:v>
                </c:pt>
                <c:pt idx="21">
                  <c:v>44</c:v>
                </c:pt>
                <c:pt idx="22">
                  <c:v>44</c:v>
                </c:pt>
                <c:pt idx="23">
                  <c:v>44</c:v>
                </c:pt>
                <c:pt idx="24">
                  <c:v>44</c:v>
                </c:pt>
                <c:pt idx="25">
                  <c:v>31</c:v>
                </c:pt>
                <c:pt idx="26">
                  <c:v>36</c:v>
                </c:pt>
                <c:pt idx="27">
                  <c:v>37</c:v>
                </c:pt>
                <c:pt idx="28">
                  <c:v>44</c:v>
                </c:pt>
                <c:pt idx="29">
                  <c:v>44</c:v>
                </c:pt>
                <c:pt idx="30">
                  <c:v>41</c:v>
                </c:pt>
                <c:pt idx="31">
                  <c:v>41</c:v>
                </c:pt>
                <c:pt idx="32">
                  <c:v>41</c:v>
                </c:pt>
                <c:pt idx="33">
                  <c:v>38</c:v>
                </c:pt>
                <c:pt idx="34">
                  <c:v>44</c:v>
                </c:pt>
                <c:pt idx="35">
                  <c:v>44</c:v>
                </c:pt>
                <c:pt idx="36">
                  <c:v>32</c:v>
                </c:pt>
                <c:pt idx="37">
                  <c:v>30</c:v>
                </c:pt>
                <c:pt idx="38">
                  <c:v>44</c:v>
                </c:pt>
                <c:pt idx="39">
                  <c:v>44</c:v>
                </c:pt>
                <c:pt idx="40">
                  <c:v>44</c:v>
                </c:pt>
                <c:pt idx="41">
                  <c:v>44</c:v>
                </c:pt>
                <c:pt idx="42">
                  <c:v>41</c:v>
                </c:pt>
                <c:pt idx="43">
                  <c:v>44</c:v>
                </c:pt>
                <c:pt idx="44">
                  <c:v>33</c:v>
                </c:pt>
                <c:pt idx="45">
                  <c:v>44</c:v>
                </c:pt>
                <c:pt idx="46">
                  <c:v>41</c:v>
                </c:pt>
                <c:pt idx="47">
                  <c:v>34</c:v>
                </c:pt>
                <c:pt idx="48">
                  <c:v>32</c:v>
                </c:pt>
                <c:pt idx="49">
                  <c:v>44</c:v>
                </c:pt>
                <c:pt idx="50">
                  <c:v>44</c:v>
                </c:pt>
                <c:pt idx="51">
                  <c:v>45</c:v>
                </c:pt>
                <c:pt idx="52">
                  <c:v>44</c:v>
                </c:pt>
                <c:pt idx="53">
                  <c:v>41</c:v>
                </c:pt>
                <c:pt idx="54">
                  <c:v>37</c:v>
                </c:pt>
                <c:pt idx="55">
                  <c:v>36</c:v>
                </c:pt>
                <c:pt idx="56">
                  <c:v>39</c:v>
                </c:pt>
                <c:pt idx="57">
                  <c:v>44</c:v>
                </c:pt>
                <c:pt idx="58">
                  <c:v>41</c:v>
                </c:pt>
                <c:pt idx="59">
                  <c:v>36</c:v>
                </c:pt>
                <c:pt idx="60">
                  <c:v>44</c:v>
                </c:pt>
                <c:pt idx="61">
                  <c:v>41</c:v>
                </c:pt>
                <c:pt idx="62">
                  <c:v>44</c:v>
                </c:pt>
                <c:pt idx="63">
                  <c:v>44</c:v>
                </c:pt>
                <c:pt idx="64">
                  <c:v>44</c:v>
                </c:pt>
                <c:pt idx="65">
                  <c:v>41</c:v>
                </c:pt>
                <c:pt idx="66">
                  <c:v>37</c:v>
                </c:pt>
                <c:pt idx="67">
                  <c:v>44</c:v>
                </c:pt>
                <c:pt idx="68">
                  <c:v>41</c:v>
                </c:pt>
                <c:pt idx="69">
                  <c:v>41</c:v>
                </c:pt>
                <c:pt idx="70">
                  <c:v>37</c:v>
                </c:pt>
                <c:pt idx="71">
                  <c:v>42</c:v>
                </c:pt>
                <c:pt idx="72">
                  <c:v>37</c:v>
                </c:pt>
                <c:pt idx="73">
                  <c:v>44</c:v>
                </c:pt>
                <c:pt idx="74">
                  <c:v>44</c:v>
                </c:pt>
                <c:pt idx="75">
                  <c:v>44</c:v>
                </c:pt>
                <c:pt idx="76">
                  <c:v>44</c:v>
                </c:pt>
                <c:pt idx="77">
                  <c:v>42</c:v>
                </c:pt>
                <c:pt idx="78">
                  <c:v>42</c:v>
                </c:pt>
                <c:pt idx="79">
                  <c:v>42</c:v>
                </c:pt>
                <c:pt idx="80">
                  <c:v>45</c:v>
                </c:pt>
                <c:pt idx="81">
                  <c:v>45</c:v>
                </c:pt>
                <c:pt idx="82">
                  <c:v>42</c:v>
                </c:pt>
                <c:pt idx="83">
                  <c:v>45</c:v>
                </c:pt>
                <c:pt idx="84">
                  <c:v>45</c:v>
                </c:pt>
                <c:pt idx="85">
                  <c:v>45</c:v>
                </c:pt>
                <c:pt idx="86">
                  <c:v>42</c:v>
                </c:pt>
                <c:pt idx="87">
                  <c:v>37</c:v>
                </c:pt>
                <c:pt idx="88">
                  <c:v>45</c:v>
                </c:pt>
                <c:pt idx="89">
                  <c:v>42</c:v>
                </c:pt>
                <c:pt idx="90">
                  <c:v>42</c:v>
                </c:pt>
                <c:pt idx="91">
                  <c:v>38</c:v>
                </c:pt>
                <c:pt idx="92">
                  <c:v>45</c:v>
                </c:pt>
                <c:pt idx="93">
                  <c:v>45</c:v>
                </c:pt>
                <c:pt idx="94">
                  <c:v>45</c:v>
                </c:pt>
                <c:pt idx="95">
                  <c:v>45</c:v>
                </c:pt>
                <c:pt idx="96">
                  <c:v>45</c:v>
                </c:pt>
                <c:pt idx="97">
                  <c:v>45</c:v>
                </c:pt>
                <c:pt idx="98">
                  <c:v>45</c:v>
                </c:pt>
                <c:pt idx="99">
                  <c:v>45</c:v>
                </c:pt>
                <c:pt idx="100">
                  <c:v>45</c:v>
                </c:pt>
                <c:pt idx="101">
                  <c:v>42</c:v>
                </c:pt>
                <c:pt idx="102">
                  <c:v>42</c:v>
                </c:pt>
                <c:pt idx="103">
                  <c:v>38</c:v>
                </c:pt>
                <c:pt idx="104">
                  <c:v>45</c:v>
                </c:pt>
                <c:pt idx="105">
                  <c:v>45</c:v>
                </c:pt>
                <c:pt idx="106">
                  <c:v>42</c:v>
                </c:pt>
                <c:pt idx="107">
                  <c:v>45</c:v>
                </c:pt>
                <c:pt idx="108">
                  <c:v>42</c:v>
                </c:pt>
                <c:pt idx="109">
                  <c:v>45</c:v>
                </c:pt>
                <c:pt idx="110">
                  <c:v>45</c:v>
                </c:pt>
                <c:pt idx="111">
                  <c:v>42</c:v>
                </c:pt>
                <c:pt idx="112">
                  <c:v>45</c:v>
                </c:pt>
                <c:pt idx="113">
                  <c:v>42</c:v>
                </c:pt>
                <c:pt idx="114">
                  <c:v>39</c:v>
                </c:pt>
                <c:pt idx="115">
                  <c:v>45</c:v>
                </c:pt>
                <c:pt idx="116">
                  <c:v>44</c:v>
                </c:pt>
                <c:pt idx="117">
                  <c:v>46</c:v>
                </c:pt>
                <c:pt idx="118">
                  <c:v>43</c:v>
                </c:pt>
                <c:pt idx="119">
                  <c:v>46</c:v>
                </c:pt>
                <c:pt idx="120">
                  <c:v>46</c:v>
                </c:pt>
                <c:pt idx="121">
                  <c:v>46</c:v>
                </c:pt>
                <c:pt idx="122">
                  <c:v>46</c:v>
                </c:pt>
                <c:pt idx="123">
                  <c:v>46</c:v>
                </c:pt>
                <c:pt idx="124">
                  <c:v>46</c:v>
                </c:pt>
                <c:pt idx="125">
                  <c:v>46</c:v>
                </c:pt>
                <c:pt idx="126">
                  <c:v>46</c:v>
                </c:pt>
                <c:pt idx="127">
                  <c:v>46</c:v>
                </c:pt>
                <c:pt idx="128">
                  <c:v>46</c:v>
                </c:pt>
                <c:pt idx="129">
                  <c:v>43</c:v>
                </c:pt>
                <c:pt idx="130">
                  <c:v>46</c:v>
                </c:pt>
                <c:pt idx="131">
                  <c:v>46</c:v>
                </c:pt>
                <c:pt idx="132">
                  <c:v>46</c:v>
                </c:pt>
                <c:pt idx="133">
                  <c:v>46</c:v>
                </c:pt>
                <c:pt idx="134">
                  <c:v>42</c:v>
                </c:pt>
                <c:pt idx="135">
                  <c:v>43</c:v>
                </c:pt>
                <c:pt idx="136">
                  <c:v>46</c:v>
                </c:pt>
                <c:pt idx="137">
                  <c:v>46</c:v>
                </c:pt>
                <c:pt idx="138">
                  <c:v>46</c:v>
                </c:pt>
                <c:pt idx="139">
                  <c:v>42</c:v>
                </c:pt>
                <c:pt idx="140">
                  <c:v>46</c:v>
                </c:pt>
                <c:pt idx="141">
                  <c:v>42</c:v>
                </c:pt>
                <c:pt idx="142">
                  <c:v>39</c:v>
                </c:pt>
                <c:pt idx="143">
                  <c:v>46</c:v>
                </c:pt>
                <c:pt idx="144">
                  <c:v>43</c:v>
                </c:pt>
                <c:pt idx="145">
                  <c:v>46</c:v>
                </c:pt>
                <c:pt idx="146">
                  <c:v>42</c:v>
                </c:pt>
                <c:pt idx="147">
                  <c:v>46</c:v>
                </c:pt>
                <c:pt idx="148">
                  <c:v>46</c:v>
                </c:pt>
                <c:pt idx="149">
                  <c:v>43</c:v>
                </c:pt>
                <c:pt idx="150">
                  <c:v>46</c:v>
                </c:pt>
                <c:pt idx="151">
                  <c:v>42</c:v>
                </c:pt>
                <c:pt idx="152">
                  <c:v>46</c:v>
                </c:pt>
                <c:pt idx="153">
                  <c:v>46</c:v>
                </c:pt>
                <c:pt idx="154">
                  <c:v>46</c:v>
                </c:pt>
                <c:pt idx="155">
                  <c:v>43</c:v>
                </c:pt>
                <c:pt idx="156">
                  <c:v>46</c:v>
                </c:pt>
                <c:pt idx="157">
                  <c:v>46</c:v>
                </c:pt>
                <c:pt idx="158">
                  <c:v>46</c:v>
                </c:pt>
                <c:pt idx="159">
                  <c:v>42</c:v>
                </c:pt>
                <c:pt idx="160">
                  <c:v>46</c:v>
                </c:pt>
                <c:pt idx="161">
                  <c:v>46</c:v>
                </c:pt>
                <c:pt idx="162">
                  <c:v>42</c:v>
                </c:pt>
                <c:pt idx="163">
                  <c:v>46</c:v>
                </c:pt>
                <c:pt idx="164">
                  <c:v>46</c:v>
                </c:pt>
                <c:pt idx="165">
                  <c:v>46</c:v>
                </c:pt>
                <c:pt idx="166">
                  <c:v>42</c:v>
                </c:pt>
                <c:pt idx="167">
                  <c:v>46</c:v>
                </c:pt>
                <c:pt idx="168">
                  <c:v>46</c:v>
                </c:pt>
                <c:pt idx="169">
                  <c:v>42</c:v>
                </c:pt>
                <c:pt idx="170">
                  <c:v>46</c:v>
                </c:pt>
                <c:pt idx="171">
                  <c:v>46</c:v>
                </c:pt>
                <c:pt idx="172">
                  <c:v>42</c:v>
                </c:pt>
                <c:pt idx="173">
                  <c:v>46</c:v>
                </c:pt>
                <c:pt idx="174">
                  <c:v>46</c:v>
                </c:pt>
                <c:pt idx="175">
                  <c:v>46</c:v>
                </c:pt>
                <c:pt idx="176">
                  <c:v>42</c:v>
                </c:pt>
                <c:pt idx="177">
                  <c:v>46</c:v>
                </c:pt>
                <c:pt idx="178">
                  <c:v>46</c:v>
                </c:pt>
                <c:pt idx="179">
                  <c:v>46</c:v>
                </c:pt>
                <c:pt idx="180">
                  <c:v>42</c:v>
                </c:pt>
                <c:pt idx="181">
                  <c:v>42</c:v>
                </c:pt>
                <c:pt idx="182">
                  <c:v>39</c:v>
                </c:pt>
                <c:pt idx="183">
                  <c:v>46</c:v>
                </c:pt>
                <c:pt idx="184">
                  <c:v>46</c:v>
                </c:pt>
                <c:pt idx="185">
                  <c:v>46</c:v>
                </c:pt>
                <c:pt idx="186">
                  <c:v>46</c:v>
                </c:pt>
                <c:pt idx="187">
                  <c:v>42</c:v>
                </c:pt>
                <c:pt idx="188">
                  <c:v>39</c:v>
                </c:pt>
                <c:pt idx="189">
                  <c:v>46</c:v>
                </c:pt>
                <c:pt idx="190">
                  <c:v>46</c:v>
                </c:pt>
                <c:pt idx="191">
                  <c:v>46</c:v>
                </c:pt>
                <c:pt idx="192">
                  <c:v>42</c:v>
                </c:pt>
                <c:pt idx="193">
                  <c:v>46</c:v>
                </c:pt>
                <c:pt idx="194">
                  <c:v>46</c:v>
                </c:pt>
                <c:pt idx="195">
                  <c:v>46</c:v>
                </c:pt>
                <c:pt idx="196">
                  <c:v>46</c:v>
                </c:pt>
                <c:pt idx="197">
                  <c:v>43</c:v>
                </c:pt>
                <c:pt idx="198">
                  <c:v>42</c:v>
                </c:pt>
                <c:pt idx="199">
                  <c:v>39</c:v>
                </c:pt>
                <c:pt idx="200">
                  <c:v>46</c:v>
                </c:pt>
                <c:pt idx="201">
                  <c:v>42</c:v>
                </c:pt>
                <c:pt idx="202">
                  <c:v>46</c:v>
                </c:pt>
                <c:pt idx="203">
                  <c:v>46</c:v>
                </c:pt>
                <c:pt idx="204">
                  <c:v>42</c:v>
                </c:pt>
                <c:pt idx="205">
                  <c:v>46</c:v>
                </c:pt>
                <c:pt idx="206">
                  <c:v>46</c:v>
                </c:pt>
                <c:pt idx="207">
                  <c:v>46</c:v>
                </c:pt>
                <c:pt idx="208">
                  <c:v>42</c:v>
                </c:pt>
                <c:pt idx="209">
                  <c:v>46</c:v>
                </c:pt>
                <c:pt idx="210">
                  <c:v>46</c:v>
                </c:pt>
                <c:pt idx="211">
                  <c:v>46</c:v>
                </c:pt>
                <c:pt idx="212">
                  <c:v>46</c:v>
                </c:pt>
                <c:pt idx="213">
                  <c:v>46</c:v>
                </c:pt>
                <c:pt idx="214">
                  <c:v>42</c:v>
                </c:pt>
                <c:pt idx="215">
                  <c:v>46</c:v>
                </c:pt>
                <c:pt idx="216">
                  <c:v>46</c:v>
                </c:pt>
                <c:pt idx="217">
                  <c:v>42</c:v>
                </c:pt>
                <c:pt idx="218">
                  <c:v>39</c:v>
                </c:pt>
                <c:pt idx="219">
                  <c:v>33</c:v>
                </c:pt>
                <c:pt idx="220">
                  <c:v>33</c:v>
                </c:pt>
                <c:pt idx="221">
                  <c:v>42</c:v>
                </c:pt>
                <c:pt idx="222">
                  <c:v>36</c:v>
                </c:pt>
                <c:pt idx="223">
                  <c:v>43</c:v>
                </c:pt>
                <c:pt idx="224">
                  <c:v>39</c:v>
                </c:pt>
                <c:pt idx="225">
                  <c:v>46</c:v>
                </c:pt>
                <c:pt idx="226">
                  <c:v>46</c:v>
                </c:pt>
                <c:pt idx="227">
                  <c:v>42</c:v>
                </c:pt>
                <c:pt idx="228">
                  <c:v>46</c:v>
                </c:pt>
                <c:pt idx="229">
                  <c:v>43</c:v>
                </c:pt>
                <c:pt idx="230">
                  <c:v>46</c:v>
                </c:pt>
                <c:pt idx="231">
                  <c:v>46</c:v>
                </c:pt>
                <c:pt idx="232">
                  <c:v>46</c:v>
                </c:pt>
                <c:pt idx="233">
                  <c:v>42</c:v>
                </c:pt>
                <c:pt idx="234">
                  <c:v>39</c:v>
                </c:pt>
                <c:pt idx="235">
                  <c:v>46</c:v>
                </c:pt>
                <c:pt idx="236">
                  <c:v>43</c:v>
                </c:pt>
                <c:pt idx="237">
                  <c:v>33</c:v>
                </c:pt>
                <c:pt idx="238">
                  <c:v>46</c:v>
                </c:pt>
                <c:pt idx="239">
                  <c:v>43</c:v>
                </c:pt>
                <c:pt idx="240">
                  <c:v>46</c:v>
                </c:pt>
                <c:pt idx="241">
                  <c:v>43</c:v>
                </c:pt>
                <c:pt idx="242">
                  <c:v>35</c:v>
                </c:pt>
                <c:pt idx="243">
                  <c:v>36</c:v>
                </c:pt>
                <c:pt idx="244">
                  <c:v>46</c:v>
                </c:pt>
                <c:pt idx="245">
                  <c:v>31</c:v>
                </c:pt>
                <c:pt idx="246">
                  <c:v>30</c:v>
                </c:pt>
                <c:pt idx="247">
                  <c:v>43</c:v>
                </c:pt>
                <c:pt idx="248">
                  <c:v>39</c:v>
                </c:pt>
                <c:pt idx="249">
                  <c:v>46</c:v>
                </c:pt>
                <c:pt idx="250">
                  <c:v>46</c:v>
                </c:pt>
                <c:pt idx="251">
                  <c:v>43</c:v>
                </c:pt>
                <c:pt idx="252">
                  <c:v>46</c:v>
                </c:pt>
                <c:pt idx="253">
                  <c:v>43</c:v>
                </c:pt>
                <c:pt idx="254">
                  <c:v>46</c:v>
                </c:pt>
                <c:pt idx="255">
                  <c:v>46</c:v>
                </c:pt>
                <c:pt idx="256">
                  <c:v>43</c:v>
                </c:pt>
                <c:pt idx="257">
                  <c:v>46</c:v>
                </c:pt>
                <c:pt idx="258">
                  <c:v>46</c:v>
                </c:pt>
                <c:pt idx="259">
                  <c:v>46</c:v>
                </c:pt>
                <c:pt idx="260">
                  <c:v>46</c:v>
                </c:pt>
                <c:pt idx="261">
                  <c:v>43</c:v>
                </c:pt>
                <c:pt idx="262">
                  <c:v>39</c:v>
                </c:pt>
                <c:pt idx="263">
                  <c:v>46</c:v>
                </c:pt>
                <c:pt idx="264">
                  <c:v>46</c:v>
                </c:pt>
                <c:pt idx="265">
                  <c:v>43</c:v>
                </c:pt>
                <c:pt idx="266">
                  <c:v>46</c:v>
                </c:pt>
                <c:pt idx="267">
                  <c:v>46</c:v>
                </c:pt>
                <c:pt idx="268">
                  <c:v>46</c:v>
                </c:pt>
                <c:pt idx="269">
                  <c:v>46</c:v>
                </c:pt>
                <c:pt idx="270">
                  <c:v>46</c:v>
                </c:pt>
                <c:pt idx="271">
                  <c:v>46</c:v>
                </c:pt>
                <c:pt idx="272">
                  <c:v>46</c:v>
                </c:pt>
                <c:pt idx="273">
                  <c:v>46</c:v>
                </c:pt>
                <c:pt idx="274">
                  <c:v>43</c:v>
                </c:pt>
                <c:pt idx="275">
                  <c:v>46</c:v>
                </c:pt>
                <c:pt idx="276">
                  <c:v>46</c:v>
                </c:pt>
                <c:pt idx="277">
                  <c:v>43</c:v>
                </c:pt>
                <c:pt idx="278">
                  <c:v>46</c:v>
                </c:pt>
                <c:pt idx="279">
                  <c:v>46</c:v>
                </c:pt>
                <c:pt idx="280">
                  <c:v>46</c:v>
                </c:pt>
                <c:pt idx="281">
                  <c:v>46</c:v>
                </c:pt>
                <c:pt idx="282">
                  <c:v>43</c:v>
                </c:pt>
                <c:pt idx="283">
                  <c:v>39</c:v>
                </c:pt>
                <c:pt idx="284">
                  <c:v>43</c:v>
                </c:pt>
                <c:pt idx="285">
                  <c:v>39</c:v>
                </c:pt>
                <c:pt idx="286">
                  <c:v>46</c:v>
                </c:pt>
                <c:pt idx="287">
                  <c:v>46</c:v>
                </c:pt>
                <c:pt idx="288">
                  <c:v>46</c:v>
                </c:pt>
                <c:pt idx="289">
                  <c:v>46</c:v>
                </c:pt>
                <c:pt idx="290">
                  <c:v>43</c:v>
                </c:pt>
                <c:pt idx="291">
                  <c:v>46</c:v>
                </c:pt>
                <c:pt idx="292">
                  <c:v>43</c:v>
                </c:pt>
                <c:pt idx="293">
                  <c:v>46</c:v>
                </c:pt>
                <c:pt idx="294">
                  <c:v>33</c:v>
                </c:pt>
                <c:pt idx="295">
                  <c:v>34</c:v>
                </c:pt>
                <c:pt idx="296">
                  <c:v>46</c:v>
                </c:pt>
                <c:pt idx="297">
                  <c:v>43</c:v>
                </c:pt>
                <c:pt idx="298">
                  <c:v>39</c:v>
                </c:pt>
                <c:pt idx="299">
                  <c:v>43</c:v>
                </c:pt>
                <c:pt idx="300">
                  <c:v>46</c:v>
                </c:pt>
                <c:pt idx="301">
                  <c:v>43</c:v>
                </c:pt>
                <c:pt idx="302">
                  <c:v>46</c:v>
                </c:pt>
                <c:pt idx="303">
                  <c:v>43</c:v>
                </c:pt>
                <c:pt idx="304">
                  <c:v>46</c:v>
                </c:pt>
                <c:pt idx="305">
                  <c:v>46</c:v>
                </c:pt>
                <c:pt idx="306">
                  <c:v>31</c:v>
                </c:pt>
                <c:pt idx="307">
                  <c:v>30</c:v>
                </c:pt>
                <c:pt idx="308">
                  <c:v>46</c:v>
                </c:pt>
                <c:pt idx="309">
                  <c:v>35</c:v>
                </c:pt>
                <c:pt idx="310">
                  <c:v>46</c:v>
                </c:pt>
                <c:pt idx="311">
                  <c:v>46</c:v>
                </c:pt>
                <c:pt idx="312">
                  <c:v>32</c:v>
                </c:pt>
                <c:pt idx="313">
                  <c:v>46</c:v>
                </c:pt>
                <c:pt idx="314">
                  <c:v>43</c:v>
                </c:pt>
                <c:pt idx="315">
                  <c:v>46</c:v>
                </c:pt>
                <c:pt idx="316">
                  <c:v>43</c:v>
                </c:pt>
                <c:pt idx="317">
                  <c:v>46</c:v>
                </c:pt>
                <c:pt idx="318">
                  <c:v>46</c:v>
                </c:pt>
                <c:pt idx="319">
                  <c:v>46</c:v>
                </c:pt>
                <c:pt idx="320">
                  <c:v>46</c:v>
                </c:pt>
                <c:pt idx="321">
                  <c:v>46</c:v>
                </c:pt>
                <c:pt idx="322">
                  <c:v>46</c:v>
                </c:pt>
                <c:pt idx="323">
                  <c:v>46</c:v>
                </c:pt>
                <c:pt idx="324">
                  <c:v>46</c:v>
                </c:pt>
                <c:pt idx="325">
                  <c:v>46</c:v>
                </c:pt>
                <c:pt idx="326">
                  <c:v>43</c:v>
                </c:pt>
                <c:pt idx="327">
                  <c:v>46</c:v>
                </c:pt>
                <c:pt idx="328">
                  <c:v>46</c:v>
                </c:pt>
                <c:pt idx="329">
                  <c:v>43</c:v>
                </c:pt>
                <c:pt idx="330">
                  <c:v>39</c:v>
                </c:pt>
                <c:pt idx="331">
                  <c:v>46</c:v>
                </c:pt>
                <c:pt idx="332">
                  <c:v>46</c:v>
                </c:pt>
                <c:pt idx="333">
                  <c:v>33</c:v>
                </c:pt>
                <c:pt idx="334">
                  <c:v>34</c:v>
                </c:pt>
                <c:pt idx="335">
                  <c:v>46</c:v>
                </c:pt>
                <c:pt idx="336">
                  <c:v>46</c:v>
                </c:pt>
                <c:pt idx="337">
                  <c:v>46</c:v>
                </c:pt>
                <c:pt idx="338">
                  <c:v>43</c:v>
                </c:pt>
                <c:pt idx="339">
                  <c:v>46</c:v>
                </c:pt>
                <c:pt idx="340">
                  <c:v>36</c:v>
                </c:pt>
                <c:pt idx="341">
                  <c:v>46</c:v>
                </c:pt>
                <c:pt idx="342">
                  <c:v>43</c:v>
                </c:pt>
                <c:pt idx="343">
                  <c:v>46</c:v>
                </c:pt>
                <c:pt idx="344">
                  <c:v>43</c:v>
                </c:pt>
                <c:pt idx="345">
                  <c:v>46</c:v>
                </c:pt>
                <c:pt idx="346">
                  <c:v>43</c:v>
                </c:pt>
                <c:pt idx="347">
                  <c:v>40</c:v>
                </c:pt>
                <c:pt idx="348">
                  <c:v>46</c:v>
                </c:pt>
                <c:pt idx="349">
                  <c:v>46</c:v>
                </c:pt>
                <c:pt idx="350">
                  <c:v>46</c:v>
                </c:pt>
                <c:pt idx="351">
                  <c:v>46</c:v>
                </c:pt>
                <c:pt idx="352">
                  <c:v>43</c:v>
                </c:pt>
                <c:pt idx="353">
                  <c:v>46</c:v>
                </c:pt>
                <c:pt idx="354">
                  <c:v>43</c:v>
                </c:pt>
                <c:pt idx="355">
                  <c:v>46</c:v>
                </c:pt>
                <c:pt idx="356">
                  <c:v>43</c:v>
                </c:pt>
                <c:pt idx="357">
                  <c:v>46</c:v>
                </c:pt>
                <c:pt idx="358">
                  <c:v>46</c:v>
                </c:pt>
                <c:pt idx="359">
                  <c:v>43</c:v>
                </c:pt>
                <c:pt idx="360">
                  <c:v>46</c:v>
                </c:pt>
                <c:pt idx="361">
                  <c:v>43</c:v>
                </c:pt>
                <c:pt idx="362">
                  <c:v>43</c:v>
                </c:pt>
                <c:pt idx="363">
                  <c:v>43</c:v>
                </c:pt>
                <c:pt idx="364">
                  <c:v>43</c:v>
                </c:pt>
                <c:pt idx="365">
                  <c:v>43</c:v>
                </c:pt>
                <c:pt idx="366">
                  <c:v>39</c:v>
                </c:pt>
                <c:pt idx="367">
                  <c:v>46</c:v>
                </c:pt>
                <c:pt idx="368">
                  <c:v>46</c:v>
                </c:pt>
                <c:pt idx="369">
                  <c:v>46</c:v>
                </c:pt>
                <c:pt idx="370">
                  <c:v>46</c:v>
                </c:pt>
                <c:pt idx="371">
                  <c:v>43</c:v>
                </c:pt>
                <c:pt idx="372">
                  <c:v>39</c:v>
                </c:pt>
                <c:pt idx="373">
                  <c:v>46</c:v>
                </c:pt>
                <c:pt idx="374">
                  <c:v>46</c:v>
                </c:pt>
                <c:pt idx="375">
                  <c:v>43</c:v>
                </c:pt>
                <c:pt idx="376">
                  <c:v>40</c:v>
                </c:pt>
                <c:pt idx="377">
                  <c:v>46</c:v>
                </c:pt>
                <c:pt idx="378">
                  <c:v>43</c:v>
                </c:pt>
                <c:pt idx="379">
                  <c:v>43</c:v>
                </c:pt>
                <c:pt idx="380">
                  <c:v>43</c:v>
                </c:pt>
                <c:pt idx="381">
                  <c:v>39</c:v>
                </c:pt>
                <c:pt idx="382">
                  <c:v>46</c:v>
                </c:pt>
                <c:pt idx="383">
                  <c:v>43</c:v>
                </c:pt>
                <c:pt idx="384">
                  <c:v>39</c:v>
                </c:pt>
                <c:pt idx="385">
                  <c:v>46</c:v>
                </c:pt>
                <c:pt idx="386">
                  <c:v>46</c:v>
                </c:pt>
                <c:pt idx="387">
                  <c:v>43</c:v>
                </c:pt>
                <c:pt idx="388">
                  <c:v>46</c:v>
                </c:pt>
                <c:pt idx="389">
                  <c:v>46</c:v>
                </c:pt>
                <c:pt idx="390">
                  <c:v>43</c:v>
                </c:pt>
                <c:pt idx="391">
                  <c:v>43</c:v>
                </c:pt>
                <c:pt idx="392">
                  <c:v>46</c:v>
                </c:pt>
                <c:pt idx="393">
                  <c:v>43</c:v>
                </c:pt>
                <c:pt idx="394">
                  <c:v>46</c:v>
                </c:pt>
                <c:pt idx="395">
                  <c:v>46</c:v>
                </c:pt>
                <c:pt idx="396">
                  <c:v>46</c:v>
                </c:pt>
                <c:pt idx="397">
                  <c:v>43</c:v>
                </c:pt>
                <c:pt idx="398">
                  <c:v>39</c:v>
                </c:pt>
                <c:pt idx="399">
                  <c:v>46</c:v>
                </c:pt>
                <c:pt idx="400">
                  <c:v>46</c:v>
                </c:pt>
                <c:pt idx="401">
                  <c:v>46</c:v>
                </c:pt>
                <c:pt idx="402">
                  <c:v>43</c:v>
                </c:pt>
                <c:pt idx="403">
                  <c:v>43</c:v>
                </c:pt>
                <c:pt idx="404">
                  <c:v>46</c:v>
                </c:pt>
                <c:pt idx="405">
                  <c:v>43</c:v>
                </c:pt>
                <c:pt idx="406">
                  <c:v>46</c:v>
                </c:pt>
                <c:pt idx="407">
                  <c:v>46</c:v>
                </c:pt>
                <c:pt idx="408">
                  <c:v>46</c:v>
                </c:pt>
                <c:pt idx="409">
                  <c:v>46</c:v>
                </c:pt>
                <c:pt idx="410">
                  <c:v>46</c:v>
                </c:pt>
                <c:pt idx="411">
                  <c:v>46</c:v>
                </c:pt>
                <c:pt idx="412">
                  <c:v>43</c:v>
                </c:pt>
                <c:pt idx="413">
                  <c:v>46</c:v>
                </c:pt>
                <c:pt idx="414">
                  <c:v>43</c:v>
                </c:pt>
                <c:pt idx="415">
                  <c:v>43</c:v>
                </c:pt>
                <c:pt idx="416">
                  <c:v>46</c:v>
                </c:pt>
                <c:pt idx="417">
                  <c:v>46</c:v>
                </c:pt>
                <c:pt idx="418">
                  <c:v>43</c:v>
                </c:pt>
                <c:pt idx="419">
                  <c:v>46</c:v>
                </c:pt>
                <c:pt idx="420">
                  <c:v>46</c:v>
                </c:pt>
                <c:pt idx="421">
                  <c:v>46</c:v>
                </c:pt>
                <c:pt idx="422">
                  <c:v>43</c:v>
                </c:pt>
                <c:pt idx="423">
                  <c:v>46</c:v>
                </c:pt>
                <c:pt idx="424">
                  <c:v>46</c:v>
                </c:pt>
                <c:pt idx="425">
                  <c:v>43</c:v>
                </c:pt>
                <c:pt idx="426">
                  <c:v>39</c:v>
                </c:pt>
                <c:pt idx="427">
                  <c:v>46</c:v>
                </c:pt>
                <c:pt idx="428">
                  <c:v>32</c:v>
                </c:pt>
                <c:pt idx="429">
                  <c:v>31</c:v>
                </c:pt>
                <c:pt idx="430">
                  <c:v>46</c:v>
                </c:pt>
                <c:pt idx="431">
                  <c:v>43</c:v>
                </c:pt>
                <c:pt idx="432">
                  <c:v>46</c:v>
                </c:pt>
                <c:pt idx="433">
                  <c:v>38</c:v>
                </c:pt>
                <c:pt idx="434">
                  <c:v>38</c:v>
                </c:pt>
                <c:pt idx="435">
                  <c:v>43</c:v>
                </c:pt>
                <c:pt idx="436">
                  <c:v>46</c:v>
                </c:pt>
                <c:pt idx="437">
                  <c:v>43</c:v>
                </c:pt>
                <c:pt idx="438">
                  <c:v>46</c:v>
                </c:pt>
                <c:pt idx="439">
                  <c:v>43</c:v>
                </c:pt>
                <c:pt idx="440">
                  <c:v>46</c:v>
                </c:pt>
                <c:pt idx="441">
                  <c:v>46</c:v>
                </c:pt>
                <c:pt idx="442">
                  <c:v>46</c:v>
                </c:pt>
                <c:pt idx="443">
                  <c:v>43</c:v>
                </c:pt>
                <c:pt idx="444">
                  <c:v>46</c:v>
                </c:pt>
                <c:pt idx="445">
                  <c:v>46</c:v>
                </c:pt>
                <c:pt idx="446">
                  <c:v>43</c:v>
                </c:pt>
                <c:pt idx="447">
                  <c:v>46</c:v>
                </c:pt>
                <c:pt idx="448">
                  <c:v>43</c:v>
                </c:pt>
                <c:pt idx="449">
                  <c:v>38</c:v>
                </c:pt>
                <c:pt idx="450">
                  <c:v>38</c:v>
                </c:pt>
                <c:pt idx="451">
                  <c:v>46</c:v>
                </c:pt>
                <c:pt idx="452">
                  <c:v>32</c:v>
                </c:pt>
                <c:pt idx="453">
                  <c:v>32</c:v>
                </c:pt>
                <c:pt idx="454">
                  <c:v>46</c:v>
                </c:pt>
                <c:pt idx="455">
                  <c:v>43</c:v>
                </c:pt>
                <c:pt idx="456">
                  <c:v>46</c:v>
                </c:pt>
                <c:pt idx="457">
                  <c:v>43</c:v>
                </c:pt>
                <c:pt idx="458">
                  <c:v>46</c:v>
                </c:pt>
                <c:pt idx="459">
                  <c:v>46</c:v>
                </c:pt>
                <c:pt idx="460">
                  <c:v>43</c:v>
                </c:pt>
                <c:pt idx="461">
                  <c:v>40</c:v>
                </c:pt>
                <c:pt idx="462">
                  <c:v>46</c:v>
                </c:pt>
                <c:pt idx="463">
                  <c:v>43</c:v>
                </c:pt>
                <c:pt idx="464">
                  <c:v>40</c:v>
                </c:pt>
                <c:pt idx="465">
                  <c:v>46</c:v>
                </c:pt>
                <c:pt idx="466">
                  <c:v>46</c:v>
                </c:pt>
                <c:pt idx="467">
                  <c:v>46</c:v>
                </c:pt>
                <c:pt idx="468">
                  <c:v>43</c:v>
                </c:pt>
                <c:pt idx="469">
                  <c:v>46</c:v>
                </c:pt>
                <c:pt idx="470">
                  <c:v>46</c:v>
                </c:pt>
                <c:pt idx="471">
                  <c:v>43</c:v>
                </c:pt>
                <c:pt idx="472">
                  <c:v>39</c:v>
                </c:pt>
                <c:pt idx="473">
                  <c:v>46</c:v>
                </c:pt>
                <c:pt idx="474">
                  <c:v>46</c:v>
                </c:pt>
                <c:pt idx="475">
                  <c:v>46</c:v>
                </c:pt>
                <c:pt idx="476">
                  <c:v>46</c:v>
                </c:pt>
                <c:pt idx="477">
                  <c:v>46</c:v>
                </c:pt>
                <c:pt idx="478">
                  <c:v>46</c:v>
                </c:pt>
                <c:pt idx="479">
                  <c:v>46</c:v>
                </c:pt>
                <c:pt idx="480">
                  <c:v>46</c:v>
                </c:pt>
                <c:pt idx="481">
                  <c:v>46</c:v>
                </c:pt>
                <c:pt idx="482">
                  <c:v>43</c:v>
                </c:pt>
                <c:pt idx="483">
                  <c:v>39</c:v>
                </c:pt>
                <c:pt idx="484">
                  <c:v>46</c:v>
                </c:pt>
                <c:pt idx="485">
                  <c:v>46</c:v>
                </c:pt>
                <c:pt idx="486">
                  <c:v>46</c:v>
                </c:pt>
                <c:pt idx="487">
                  <c:v>43</c:v>
                </c:pt>
                <c:pt idx="488">
                  <c:v>46</c:v>
                </c:pt>
                <c:pt idx="489">
                  <c:v>46</c:v>
                </c:pt>
                <c:pt idx="490">
                  <c:v>32</c:v>
                </c:pt>
                <c:pt idx="491">
                  <c:v>32</c:v>
                </c:pt>
                <c:pt idx="492">
                  <c:v>46</c:v>
                </c:pt>
                <c:pt idx="493">
                  <c:v>46</c:v>
                </c:pt>
                <c:pt idx="494">
                  <c:v>46</c:v>
                </c:pt>
                <c:pt idx="495">
                  <c:v>46</c:v>
                </c:pt>
                <c:pt idx="496">
                  <c:v>46</c:v>
                </c:pt>
                <c:pt idx="497">
                  <c:v>46</c:v>
                </c:pt>
                <c:pt idx="498">
                  <c:v>46</c:v>
                </c:pt>
                <c:pt idx="499">
                  <c:v>43</c:v>
                </c:pt>
                <c:pt idx="500">
                  <c:v>43</c:v>
                </c:pt>
                <c:pt idx="501">
                  <c:v>46</c:v>
                </c:pt>
                <c:pt idx="502">
                  <c:v>46</c:v>
                </c:pt>
                <c:pt idx="503">
                  <c:v>46</c:v>
                </c:pt>
                <c:pt idx="504">
                  <c:v>43</c:v>
                </c:pt>
                <c:pt idx="505">
                  <c:v>46</c:v>
                </c:pt>
                <c:pt idx="506">
                  <c:v>43</c:v>
                </c:pt>
                <c:pt idx="507">
                  <c:v>46</c:v>
                </c:pt>
                <c:pt idx="508">
                  <c:v>46</c:v>
                </c:pt>
                <c:pt idx="509">
                  <c:v>43</c:v>
                </c:pt>
                <c:pt idx="510">
                  <c:v>43</c:v>
                </c:pt>
                <c:pt idx="511">
                  <c:v>46</c:v>
                </c:pt>
                <c:pt idx="512">
                  <c:v>43</c:v>
                </c:pt>
                <c:pt idx="513">
                  <c:v>46</c:v>
                </c:pt>
                <c:pt idx="514">
                  <c:v>46</c:v>
                </c:pt>
                <c:pt idx="515">
                  <c:v>43</c:v>
                </c:pt>
                <c:pt idx="516">
                  <c:v>43</c:v>
                </c:pt>
                <c:pt idx="517">
                  <c:v>43</c:v>
                </c:pt>
                <c:pt idx="518">
                  <c:v>43</c:v>
                </c:pt>
                <c:pt idx="519">
                  <c:v>39</c:v>
                </c:pt>
                <c:pt idx="520">
                  <c:v>46</c:v>
                </c:pt>
                <c:pt idx="521">
                  <c:v>43</c:v>
                </c:pt>
                <c:pt idx="522">
                  <c:v>40</c:v>
                </c:pt>
                <c:pt idx="523">
                  <c:v>46</c:v>
                </c:pt>
                <c:pt idx="524">
                  <c:v>46</c:v>
                </c:pt>
                <c:pt idx="525">
                  <c:v>42</c:v>
                </c:pt>
                <c:pt idx="526">
                  <c:v>30</c:v>
                </c:pt>
                <c:pt idx="527">
                  <c:v>45</c:v>
                </c:pt>
                <c:pt idx="528">
                  <c:v>43</c:v>
                </c:pt>
                <c:pt idx="529">
                  <c:v>45</c:v>
                </c:pt>
                <c:pt idx="530">
                  <c:v>42</c:v>
                </c:pt>
                <c:pt idx="531">
                  <c:v>45</c:v>
                </c:pt>
                <c:pt idx="532">
                  <c:v>42</c:v>
                </c:pt>
                <c:pt idx="533">
                  <c:v>38</c:v>
                </c:pt>
                <c:pt idx="534">
                  <c:v>45</c:v>
                </c:pt>
                <c:pt idx="535">
                  <c:v>42</c:v>
                </c:pt>
                <c:pt idx="536">
                  <c:v>32</c:v>
                </c:pt>
                <c:pt idx="537">
                  <c:v>31</c:v>
                </c:pt>
                <c:pt idx="538">
                  <c:v>45</c:v>
                </c:pt>
                <c:pt idx="539">
                  <c:v>42</c:v>
                </c:pt>
                <c:pt idx="540">
                  <c:v>45</c:v>
                </c:pt>
                <c:pt idx="541">
                  <c:v>42</c:v>
                </c:pt>
                <c:pt idx="542">
                  <c:v>45</c:v>
                </c:pt>
                <c:pt idx="543">
                  <c:v>45</c:v>
                </c:pt>
                <c:pt idx="544">
                  <c:v>45</c:v>
                </c:pt>
                <c:pt idx="545">
                  <c:v>33</c:v>
                </c:pt>
                <c:pt idx="546">
                  <c:v>32</c:v>
                </c:pt>
                <c:pt idx="547">
                  <c:v>34</c:v>
                </c:pt>
                <c:pt idx="548">
                  <c:v>39</c:v>
                </c:pt>
                <c:pt idx="549">
                  <c:v>45</c:v>
                </c:pt>
                <c:pt idx="550">
                  <c:v>45</c:v>
                </c:pt>
                <c:pt idx="551">
                  <c:v>45</c:v>
                </c:pt>
                <c:pt idx="552">
                  <c:v>45</c:v>
                </c:pt>
                <c:pt idx="553">
                  <c:v>42</c:v>
                </c:pt>
                <c:pt idx="554">
                  <c:v>39</c:v>
                </c:pt>
                <c:pt idx="555">
                  <c:v>45</c:v>
                </c:pt>
                <c:pt idx="556">
                  <c:v>32</c:v>
                </c:pt>
                <c:pt idx="557">
                  <c:v>32</c:v>
                </c:pt>
                <c:pt idx="558">
                  <c:v>45</c:v>
                </c:pt>
                <c:pt idx="559">
                  <c:v>45</c:v>
                </c:pt>
                <c:pt idx="560">
                  <c:v>42</c:v>
                </c:pt>
                <c:pt idx="561">
                  <c:v>45</c:v>
                </c:pt>
                <c:pt idx="562">
                  <c:v>45</c:v>
                </c:pt>
                <c:pt idx="563">
                  <c:v>45</c:v>
                </c:pt>
                <c:pt idx="564">
                  <c:v>35</c:v>
                </c:pt>
                <c:pt idx="565">
                  <c:v>34</c:v>
                </c:pt>
                <c:pt idx="566">
                  <c:v>45</c:v>
                </c:pt>
                <c:pt idx="567">
                  <c:v>45</c:v>
                </c:pt>
                <c:pt idx="568">
                  <c:v>45</c:v>
                </c:pt>
                <c:pt idx="569">
                  <c:v>45</c:v>
                </c:pt>
                <c:pt idx="570">
                  <c:v>45</c:v>
                </c:pt>
                <c:pt idx="571">
                  <c:v>33</c:v>
                </c:pt>
                <c:pt idx="572">
                  <c:v>35</c:v>
                </c:pt>
                <c:pt idx="573">
                  <c:v>46</c:v>
                </c:pt>
                <c:pt idx="574">
                  <c:v>43</c:v>
                </c:pt>
                <c:pt idx="575">
                  <c:v>42</c:v>
                </c:pt>
                <c:pt idx="576">
                  <c:v>30</c:v>
                </c:pt>
                <c:pt idx="577">
                  <c:v>35</c:v>
                </c:pt>
                <c:pt idx="578">
                  <c:v>35</c:v>
                </c:pt>
                <c:pt idx="579">
                  <c:v>46</c:v>
                </c:pt>
                <c:pt idx="580">
                  <c:v>42</c:v>
                </c:pt>
                <c:pt idx="581">
                  <c:v>45</c:v>
                </c:pt>
                <c:pt idx="582">
                  <c:v>46</c:v>
                </c:pt>
                <c:pt idx="583">
                  <c:v>42</c:v>
                </c:pt>
                <c:pt idx="584">
                  <c:v>45</c:v>
                </c:pt>
                <c:pt idx="585">
                  <c:v>42</c:v>
                </c:pt>
                <c:pt idx="586">
                  <c:v>39</c:v>
                </c:pt>
                <c:pt idx="587">
                  <c:v>45</c:v>
                </c:pt>
                <c:pt idx="588">
                  <c:v>45</c:v>
                </c:pt>
                <c:pt idx="589">
                  <c:v>45</c:v>
                </c:pt>
                <c:pt idx="590">
                  <c:v>42</c:v>
                </c:pt>
                <c:pt idx="591">
                  <c:v>45</c:v>
                </c:pt>
                <c:pt idx="592">
                  <c:v>42</c:v>
                </c:pt>
                <c:pt idx="593">
                  <c:v>46</c:v>
                </c:pt>
                <c:pt idx="594">
                  <c:v>46</c:v>
                </c:pt>
                <c:pt idx="595">
                  <c:v>46</c:v>
                </c:pt>
                <c:pt idx="596">
                  <c:v>46</c:v>
                </c:pt>
                <c:pt idx="597">
                  <c:v>42</c:v>
                </c:pt>
                <c:pt idx="598">
                  <c:v>46</c:v>
                </c:pt>
                <c:pt idx="599">
                  <c:v>46</c:v>
                </c:pt>
                <c:pt idx="600">
                  <c:v>46</c:v>
                </c:pt>
                <c:pt idx="601">
                  <c:v>43</c:v>
                </c:pt>
                <c:pt idx="602">
                  <c:v>39</c:v>
                </c:pt>
                <c:pt idx="603">
                  <c:v>46</c:v>
                </c:pt>
                <c:pt idx="604">
                  <c:v>43</c:v>
                </c:pt>
                <c:pt idx="605">
                  <c:v>46</c:v>
                </c:pt>
                <c:pt idx="606">
                  <c:v>42</c:v>
                </c:pt>
                <c:pt idx="607">
                  <c:v>46</c:v>
                </c:pt>
                <c:pt idx="608">
                  <c:v>33</c:v>
                </c:pt>
                <c:pt idx="609">
                  <c:v>33</c:v>
                </c:pt>
                <c:pt idx="610">
                  <c:v>46</c:v>
                </c:pt>
                <c:pt idx="611">
                  <c:v>46</c:v>
                </c:pt>
                <c:pt idx="612">
                  <c:v>46</c:v>
                </c:pt>
                <c:pt idx="613">
                  <c:v>46</c:v>
                </c:pt>
                <c:pt idx="614">
                  <c:v>46</c:v>
                </c:pt>
                <c:pt idx="615">
                  <c:v>42</c:v>
                </c:pt>
                <c:pt idx="616">
                  <c:v>46</c:v>
                </c:pt>
                <c:pt idx="617">
                  <c:v>42</c:v>
                </c:pt>
                <c:pt idx="618">
                  <c:v>46</c:v>
                </c:pt>
                <c:pt idx="619">
                  <c:v>46</c:v>
                </c:pt>
                <c:pt idx="620">
                  <c:v>43</c:v>
                </c:pt>
                <c:pt idx="621">
                  <c:v>42</c:v>
                </c:pt>
                <c:pt idx="622">
                  <c:v>46</c:v>
                </c:pt>
                <c:pt idx="623">
                  <c:v>42</c:v>
                </c:pt>
                <c:pt idx="624">
                  <c:v>46</c:v>
                </c:pt>
                <c:pt idx="625">
                  <c:v>43</c:v>
                </c:pt>
                <c:pt idx="626">
                  <c:v>46</c:v>
                </c:pt>
                <c:pt idx="627">
                  <c:v>46</c:v>
                </c:pt>
                <c:pt idx="628">
                  <c:v>46</c:v>
                </c:pt>
                <c:pt idx="629">
                  <c:v>42</c:v>
                </c:pt>
                <c:pt idx="630">
                  <c:v>46</c:v>
                </c:pt>
                <c:pt idx="631">
                  <c:v>46</c:v>
                </c:pt>
                <c:pt idx="632">
                  <c:v>42</c:v>
                </c:pt>
                <c:pt idx="633">
                  <c:v>46</c:v>
                </c:pt>
                <c:pt idx="634">
                  <c:v>46</c:v>
                </c:pt>
                <c:pt idx="635">
                  <c:v>42</c:v>
                </c:pt>
                <c:pt idx="636">
                  <c:v>46</c:v>
                </c:pt>
                <c:pt idx="637">
                  <c:v>46</c:v>
                </c:pt>
                <c:pt idx="638">
                  <c:v>46</c:v>
                </c:pt>
                <c:pt idx="639">
                  <c:v>42</c:v>
                </c:pt>
                <c:pt idx="640">
                  <c:v>46</c:v>
                </c:pt>
                <c:pt idx="641">
                  <c:v>31</c:v>
                </c:pt>
                <c:pt idx="642">
                  <c:v>43</c:v>
                </c:pt>
                <c:pt idx="643">
                  <c:v>45</c:v>
                </c:pt>
                <c:pt idx="644">
                  <c:v>41</c:v>
                </c:pt>
                <c:pt idx="645">
                  <c:v>45</c:v>
                </c:pt>
                <c:pt idx="646">
                  <c:v>41</c:v>
                </c:pt>
                <c:pt idx="647">
                  <c:v>31</c:v>
                </c:pt>
                <c:pt idx="648">
                  <c:v>29</c:v>
                </c:pt>
                <c:pt idx="649">
                  <c:v>46</c:v>
                </c:pt>
                <c:pt idx="650">
                  <c:v>42</c:v>
                </c:pt>
                <c:pt idx="651">
                  <c:v>46</c:v>
                </c:pt>
                <c:pt idx="652">
                  <c:v>46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041392"/>
        <c:axId val="327037080"/>
      </c:scatterChart>
      <c:valAx>
        <c:axId val="327320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 Reading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319128"/>
        <c:crosses val="autoZero"/>
        <c:crossBetween val="midCat"/>
      </c:valAx>
      <c:valAx>
        <c:axId val="32731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320304"/>
        <c:crosses val="autoZero"/>
        <c:crossBetween val="midCat"/>
      </c:valAx>
      <c:valAx>
        <c:axId val="3270370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Humidity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041392"/>
        <c:crosses val="max"/>
        <c:crossBetween val="midCat"/>
      </c:valAx>
      <c:valAx>
        <c:axId val="327041392"/>
        <c:scaling>
          <c:orientation val="minMax"/>
        </c:scaling>
        <c:delete val="1"/>
        <c:axPos val="b"/>
        <c:numFmt formatCode="m/d/yyyy\ h:mm" sourceLinked="1"/>
        <c:majorTickMark val="out"/>
        <c:minorTickMark val="none"/>
        <c:tickLblPos val="nextTo"/>
        <c:crossAx val="327037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8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2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1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9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2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azo/DHT11_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learning/physical-computing-with-python/workshe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cumentation/configuration/raspi-config.m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learning/python-web-server-with-flask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/raspberry-gpio-python/wiki/BasicUsage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and U can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1, sensing the world</a:t>
            </a:r>
          </a:p>
          <a:p>
            <a:r>
              <a:rPr lang="en-US" dirty="0" smtClean="0"/>
              <a:t>Chad Boschert, Gravitate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9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20" y="323224"/>
            <a:ext cx="3663280" cy="599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78" y="3533087"/>
            <a:ext cx="8709422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4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http://goo.gl/OjsfSF</a:t>
            </a:r>
            <a:endParaRPr lang="en-US" dirty="0"/>
          </a:p>
        </p:txBody>
      </p:sp>
      <p:pic>
        <p:nvPicPr>
          <p:cNvPr id="1028" name="Picture 4" descr="http://ecx.images-amazon.com/images/I/71WqLl6HwhL._SL1001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75" y="365125"/>
            <a:ext cx="6188075" cy="61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93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81900" cy="4351338"/>
          </a:xfrm>
        </p:spPr>
        <p:txBody>
          <a:bodyPr/>
          <a:lstStyle/>
          <a:p>
            <a:r>
              <a:rPr lang="en-US" dirty="0" smtClean="0"/>
              <a:t>Measurement Ranges</a:t>
            </a:r>
          </a:p>
          <a:p>
            <a:pPr lvl="1"/>
            <a:r>
              <a:rPr lang="en-US" dirty="0" smtClean="0"/>
              <a:t>Relative Humidity 20-90%</a:t>
            </a:r>
          </a:p>
          <a:p>
            <a:pPr lvl="1"/>
            <a:r>
              <a:rPr lang="en-US" dirty="0" smtClean="0"/>
              <a:t>Temperature 0-50°C (32-122</a:t>
            </a:r>
            <a:r>
              <a:rPr lang="en-US" dirty="0" smtClean="0"/>
              <a:t>°</a:t>
            </a:r>
            <a:r>
              <a:rPr lang="en-US" dirty="0" smtClean="0"/>
              <a:t>F)</a:t>
            </a:r>
          </a:p>
          <a:p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1% RH</a:t>
            </a:r>
          </a:p>
          <a:p>
            <a:pPr lvl="1"/>
            <a:r>
              <a:rPr lang="en-US" dirty="0" smtClean="0"/>
              <a:t>1</a:t>
            </a:r>
            <a:r>
              <a:rPr lang="en-US" dirty="0" smtClean="0"/>
              <a:t>°C (1.8°F)</a:t>
            </a:r>
          </a:p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± 5% RH</a:t>
            </a:r>
          </a:p>
          <a:p>
            <a:pPr lvl="1"/>
            <a:r>
              <a:rPr lang="en-US" dirty="0" smtClean="0"/>
              <a:t>± </a:t>
            </a:r>
            <a:r>
              <a:rPr lang="en-US" dirty="0" smtClean="0"/>
              <a:t>2</a:t>
            </a:r>
            <a:r>
              <a:rPr lang="en-US" dirty="0" smtClean="0"/>
              <a:t>°C (3.6°F)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98407" y="1869568"/>
            <a:ext cx="6616663" cy="30941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127234"/>
            <a:ext cx="4147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http://www.micropik.com/PDF/dht11.pdf</a:t>
            </a:r>
          </a:p>
          <a:p>
            <a:r>
              <a:rPr lang="en-US" dirty="0" smtClean="0">
                <a:hlinkClick r:id="rId3"/>
              </a:rPr>
              <a:t>https://github.com/szazo/DHT11_Python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1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409825"/>
            <a:ext cx="9305925" cy="2038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216432"/>
            <a:ext cx="1054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https://www.raspberrypi.org/learning/physical-computing-with-python/worksheet/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0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233333"/>
              </p:ext>
            </p:extLst>
          </p:nvPr>
        </p:nvGraphicFramePr>
        <p:xfrm>
          <a:off x="225395" y="723900"/>
          <a:ext cx="11816588" cy="566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206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86500" cy="39955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853797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https://www.raspberrypi.org/downloads/raspbian/</a:t>
            </a:r>
          </a:p>
          <a:p>
            <a:r>
              <a:rPr lang="en-US" dirty="0" smtClean="0">
                <a:hlinkClick r:id="rId3"/>
              </a:rPr>
              <a:t>https://www.raspberrypi.org/documentation/configuration/raspi-config.md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24700" y="1825625"/>
            <a:ext cx="4229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raspi-config</a:t>
            </a:r>
            <a:endParaRPr lang="en-US" dirty="0" smtClean="0"/>
          </a:p>
          <a:p>
            <a:pPr lvl="1"/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Expand File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Internationalization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Advanced &gt; Hostname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apt-get update</a:t>
            </a:r>
          </a:p>
          <a:p>
            <a:pPr marL="457200" lvl="1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apt-get upgraded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grab coffee or beer…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2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Setup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**Requires Jessie build of </a:t>
            </a:r>
            <a:r>
              <a:rPr lang="en-US" dirty="0" err="1" smtClean="0"/>
              <a:t>Raspbian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Start Client</a:t>
            </a:r>
          </a:p>
          <a:p>
            <a:r>
              <a:rPr lang="en-US" dirty="0" smtClean="0"/>
              <a:t>mongo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Useful Commands</a:t>
            </a:r>
          </a:p>
          <a:p>
            <a:r>
              <a:rPr lang="en-US" dirty="0" smtClean="0"/>
              <a:t>show </a:t>
            </a:r>
            <a:r>
              <a:rPr lang="en-US" dirty="0" err="1" smtClean="0"/>
              <a:t>dbs</a:t>
            </a:r>
            <a:endParaRPr lang="en-US" dirty="0" smtClean="0"/>
          </a:p>
          <a:p>
            <a:r>
              <a:rPr lang="en-US" dirty="0" smtClean="0"/>
              <a:t>show collections</a:t>
            </a:r>
          </a:p>
          <a:p>
            <a:r>
              <a:rPr lang="en-US" dirty="0" smtClean="0"/>
              <a:t>use &lt;</a:t>
            </a:r>
            <a:r>
              <a:rPr lang="en-US" dirty="0" err="1" smtClean="0"/>
              <a:t>db_name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db.&lt;</a:t>
            </a:r>
            <a:r>
              <a:rPr lang="en-US" dirty="0" err="1" smtClean="0"/>
              <a:t>db_name</a:t>
            </a:r>
            <a:r>
              <a:rPr lang="en-US" dirty="0" smtClean="0"/>
              <a:t>&gt;.help()</a:t>
            </a:r>
          </a:p>
          <a:p>
            <a:r>
              <a:rPr lang="en-US" dirty="0" smtClean="0"/>
              <a:t>db.&lt;</a:t>
            </a:r>
            <a:r>
              <a:rPr lang="en-US" dirty="0" err="1" smtClean="0"/>
              <a:t>db_name</a:t>
            </a:r>
            <a:r>
              <a:rPr lang="en-US" dirty="0" smtClean="0"/>
              <a:t>&gt;.find()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8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web </a:t>
            </a:r>
            <a:r>
              <a:rPr lang="en-US" dirty="0" err="1" smtClean="0"/>
              <a:t>microframework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Setup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pip install flask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Why Flask?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Simple to use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Well documented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2116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https://www.raspberrypi.org/learning/python-web-server-with-flask/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6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Raspi</a:t>
            </a:r>
            <a:r>
              <a:rPr lang="en-US" dirty="0" smtClean="0"/>
              <a:t> 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RPi.GPIO</a:t>
            </a:r>
            <a:r>
              <a:rPr lang="en-US" dirty="0" smtClean="0"/>
              <a:t> as GPIO</a:t>
            </a:r>
          </a:p>
          <a:p>
            <a:r>
              <a:rPr lang="en-US" dirty="0" err="1" smtClean="0"/>
              <a:t>GPIO.setmode</a:t>
            </a:r>
            <a:r>
              <a:rPr lang="en-US" dirty="0" smtClean="0"/>
              <a:t>(&lt;mode&gt;)</a:t>
            </a:r>
          </a:p>
          <a:p>
            <a:pPr lvl="1"/>
            <a:r>
              <a:rPr lang="en-US" dirty="0" smtClean="0"/>
              <a:t>GPIO.BOARD</a:t>
            </a:r>
          </a:p>
          <a:p>
            <a:pPr lvl="1"/>
            <a:r>
              <a:rPr lang="en-US" dirty="0" smtClean="0"/>
              <a:t>GPIO.BCM</a:t>
            </a:r>
          </a:p>
          <a:p>
            <a:r>
              <a:rPr lang="en-US" dirty="0" err="1" smtClean="0"/>
              <a:t>GPIO.setup</a:t>
            </a:r>
            <a:r>
              <a:rPr lang="en-US" dirty="0" smtClean="0"/>
              <a:t>(&lt;channel&gt;, &lt;in/out&gt;)</a:t>
            </a:r>
          </a:p>
          <a:p>
            <a:pPr lvl="1"/>
            <a:r>
              <a:rPr lang="en-US" dirty="0" smtClean="0"/>
              <a:t>GPIO.OUT</a:t>
            </a:r>
          </a:p>
          <a:p>
            <a:pPr lvl="1"/>
            <a:r>
              <a:rPr lang="en-US" dirty="0" smtClean="0"/>
              <a:t>GPIO.IN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GPIO.input</a:t>
            </a:r>
            <a:r>
              <a:rPr lang="en-US" dirty="0" smtClean="0"/>
              <a:t>(&lt;channel&gt;)</a:t>
            </a:r>
          </a:p>
          <a:p>
            <a:r>
              <a:rPr lang="en-US" dirty="0" err="1" smtClean="0"/>
              <a:t>GPIO.output</a:t>
            </a:r>
            <a:r>
              <a:rPr lang="en-US" dirty="0" smtClean="0"/>
              <a:t>(&lt;channel&gt;,&lt;state&gt;)</a:t>
            </a:r>
          </a:p>
          <a:p>
            <a:pPr lvl="1"/>
            <a:r>
              <a:rPr lang="en-US" dirty="0" smtClean="0"/>
              <a:t>GPIO.HIGH</a:t>
            </a:r>
          </a:p>
          <a:p>
            <a:pPr lvl="1"/>
            <a:r>
              <a:rPr lang="en-US" dirty="0" smtClean="0"/>
              <a:t>GPIO.LOW</a:t>
            </a:r>
          </a:p>
          <a:p>
            <a:r>
              <a:rPr lang="en-US" dirty="0" err="1" smtClean="0"/>
              <a:t>GPIO.cleanup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7400" y="6176963"/>
            <a:ext cx="1056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https://www.raspberrypi.org/learning/physical-computing-with-python/</a:t>
            </a:r>
          </a:p>
          <a:p>
            <a:r>
              <a:rPr lang="en-US" dirty="0" smtClean="0">
                <a:hlinkClick r:id="rId2"/>
              </a:rPr>
              <a:t>https://sourceforge.net/p/raspberry-gpio-python/wiki/BasicUsage/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773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206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IoT and U can 2</vt:lpstr>
      <vt:lpstr>PowerPoint Presentation</vt:lpstr>
      <vt:lpstr>DHT11</vt:lpstr>
      <vt:lpstr>PowerPoint Presentation</vt:lpstr>
      <vt:lpstr>PowerPoint Presentation</vt:lpstr>
      <vt:lpstr>Getting Started</vt:lpstr>
      <vt:lpstr>MongoDB</vt:lpstr>
      <vt:lpstr>Flask web microframework</vt:lpstr>
      <vt:lpstr>Raspi GPIO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and U can 2</dc:title>
  <dc:creator>Chad Boschert</dc:creator>
  <cp:lastModifiedBy>Chad Boschert</cp:lastModifiedBy>
  <cp:revision>12</cp:revision>
  <dcterms:created xsi:type="dcterms:W3CDTF">2016-04-18T10:57:31Z</dcterms:created>
  <dcterms:modified xsi:type="dcterms:W3CDTF">2016-04-18T12:47:17Z</dcterms:modified>
</cp:coreProperties>
</file>