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Montserrat" panose="020B0604020202020204" charset="0"/>
      <p:regular r:id="rId4"/>
      <p:bold r:id="rId5"/>
      <p:italic r:id="rId6"/>
      <p:boldItalic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451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2" name="Google Shape;22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7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0" name="Google Shape;12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gQnbWJ7-xZtM16Fxh1mCJKKVxR8hytj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-167447" y="393750"/>
            <a:ext cx="850384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0FFFF"/>
                </a:solidFill>
              </a:rPr>
              <a:t>VIDEO LINK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28321" y="1307850"/>
            <a:ext cx="8368418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Click on this to see the video submission</a:t>
            </a:r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[Enable Slideshow to click]</a:t>
            </a: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endParaRPr lang="en-US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 You can also copy and paste this link below in any browser to view ]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://drive.google.com/file/d/1OgQnbWJ7-xZtM16Fxh1mCJKKVxR8hytj/view?usp=sharing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</vt:lpstr>
      <vt:lpstr>Lato</vt:lpstr>
      <vt:lpstr>Arial</vt:lpstr>
      <vt:lpstr>Focus</vt:lpstr>
      <vt:lpstr>VIDEO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Tracker</dc:title>
  <dc:creator>Abhinandan Purkait</dc:creator>
  <cp:lastModifiedBy>Abhinandan Purkait</cp:lastModifiedBy>
  <cp:revision>2</cp:revision>
  <dcterms:modified xsi:type="dcterms:W3CDTF">2020-04-08T15:27:07Z</dcterms:modified>
</cp:coreProperties>
</file>