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C81AA-AED3-43AE-B98B-D40572A4E36E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26BD3F8-D7A6-45FD-B7B6-BA8F2E43E4C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Software Maintenance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Kelompok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d-ID" dirty="0" smtClean="0"/>
              <a:t>Pengertian</a:t>
            </a:r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Lingkup Pemeliharaan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Jenis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id-ID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Karakteristik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yang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endParaRPr lang="id-ID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Manfaat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12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4042420" cy="274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4618856" cy="43164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err="1" smtClean="0"/>
              <a:t>Pemeliharaan</a:t>
            </a:r>
            <a:r>
              <a:rPr lang="en-GB" dirty="0" smtClean="0"/>
              <a:t> Software </a:t>
            </a:r>
            <a:r>
              <a:rPr lang="en-GB" dirty="0" err="1" smtClean="0"/>
              <a:t>adalah</a:t>
            </a:r>
            <a:r>
              <a:rPr lang="en-GB" dirty="0" smtClean="0"/>
              <a:t> proses </a:t>
            </a:r>
            <a:r>
              <a:rPr lang="en-GB" dirty="0" err="1" smtClean="0"/>
              <a:t>umum</a:t>
            </a:r>
            <a:r>
              <a:rPr lang="en-GB" dirty="0" smtClean="0"/>
              <a:t> </a:t>
            </a:r>
            <a:r>
              <a:rPr lang="en-GB" dirty="0" err="1" smtClean="0"/>
              <a:t>pengubahan</a:t>
            </a:r>
            <a:r>
              <a:rPr lang="en-GB" dirty="0" smtClean="0"/>
              <a:t>/</a:t>
            </a:r>
            <a:r>
              <a:rPr lang="en-GB" dirty="0" err="1" smtClean="0"/>
              <a:t>pengembangan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diserahkan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konsumen</a:t>
            </a:r>
            <a:r>
              <a:rPr lang="en-GB" dirty="0" smtClean="0"/>
              <a:t>.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sederhana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membetulkan</a:t>
            </a:r>
            <a:r>
              <a:rPr lang="en-GB" dirty="0" smtClean="0"/>
              <a:t> error </a:t>
            </a:r>
            <a:r>
              <a:rPr lang="en-GB" dirty="0" err="1" smtClean="0"/>
              <a:t>koding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yg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ekstensif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membetulkan</a:t>
            </a:r>
            <a:r>
              <a:rPr lang="id-ID" dirty="0"/>
              <a:t> </a:t>
            </a:r>
            <a:r>
              <a:rPr lang="en-GB" dirty="0" smtClean="0"/>
              <a:t>error </a:t>
            </a:r>
            <a:r>
              <a:rPr lang="en-GB" dirty="0" err="1" smtClean="0"/>
              <a:t>perancangan</a:t>
            </a:r>
            <a:r>
              <a:rPr lang="en-GB" dirty="0" smtClean="0"/>
              <a:t>/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signifikan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membetulkan</a:t>
            </a:r>
            <a:r>
              <a:rPr lang="en-GB" dirty="0" smtClean="0"/>
              <a:t> error </a:t>
            </a:r>
            <a:r>
              <a:rPr lang="en-GB" dirty="0" err="1" smtClean="0"/>
              <a:t>spesifikasi</a:t>
            </a:r>
            <a:r>
              <a:rPr lang="en-GB" dirty="0" smtClean="0"/>
              <a:t>/</a:t>
            </a:r>
            <a:r>
              <a:rPr lang="en-GB" dirty="0" err="1" smtClean="0"/>
              <a:t>akomodasi</a:t>
            </a:r>
            <a:r>
              <a:rPr lang="en-GB" dirty="0" smtClean="0"/>
              <a:t> </a:t>
            </a:r>
            <a:r>
              <a:rPr lang="en-GB" dirty="0" err="1" smtClean="0"/>
              <a:t>persyaratan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75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76872"/>
            <a:ext cx="4519303" cy="4067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Lingkup Pemeliharaan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520940" cy="35798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Aktifitas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lain 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Adaptasi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lingkungan</a:t>
            </a:r>
            <a:r>
              <a:rPr lang="en-GB" dirty="0" smtClean="0"/>
              <a:t> </a:t>
            </a:r>
            <a:r>
              <a:rPr lang="en-GB" dirty="0" err="1" smtClean="0"/>
              <a:t>operasional</a:t>
            </a:r>
            <a:r>
              <a:rPr lang="en-GB" dirty="0" smtClean="0"/>
              <a:t> yang </a:t>
            </a:r>
            <a:r>
              <a:rPr lang="en-GB" dirty="0" err="1" smtClean="0"/>
              <a:t>baru</a:t>
            </a:r>
            <a:r>
              <a:rPr lang="en-GB" dirty="0" smtClean="0"/>
              <a:t> (hardware,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, 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Pembetulan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yang </a:t>
            </a:r>
            <a:r>
              <a:rPr lang="en-GB" dirty="0" err="1" smtClean="0"/>
              <a:t>timbul</a:t>
            </a:r>
            <a:endParaRPr lang="id-ID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Aktifitas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fungsi-fungsi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tampilan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modus </a:t>
            </a:r>
            <a:r>
              <a:rPr lang="en-GB" dirty="0" err="1" smtClean="0"/>
              <a:t>interaktif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Memperbaharui</a:t>
            </a: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</a:t>
            </a:r>
            <a:r>
              <a:rPr lang="en-GB" dirty="0" err="1" smtClean="0"/>
              <a:t>eksternal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Memperbaharui</a:t>
            </a:r>
            <a:r>
              <a:rPr lang="en-GB" dirty="0" smtClean="0"/>
              <a:t> </a:t>
            </a:r>
            <a:r>
              <a:rPr lang="en-GB" dirty="0" err="1" smtClean="0"/>
              <a:t>karakteristik</a:t>
            </a:r>
            <a:r>
              <a:rPr lang="en-GB" dirty="0" smtClean="0"/>
              <a:t> </a:t>
            </a:r>
            <a:r>
              <a:rPr lang="en-GB" dirty="0" err="1" smtClean="0"/>
              <a:t>performansi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Adaptasi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lingkungan</a:t>
            </a:r>
            <a:r>
              <a:rPr lang="en-GB" dirty="0" smtClean="0"/>
              <a:t> </a:t>
            </a:r>
            <a:r>
              <a:rPr lang="en-GB" dirty="0" err="1" smtClean="0"/>
              <a:t>operasional</a:t>
            </a:r>
            <a:r>
              <a:rPr lang="en-GB" dirty="0" smtClean="0"/>
              <a:t> yang </a:t>
            </a:r>
            <a:r>
              <a:rPr lang="en-GB" dirty="0" err="1" smtClean="0"/>
              <a:t>baru</a:t>
            </a:r>
            <a:r>
              <a:rPr lang="en-GB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pemindahan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keras</a:t>
            </a:r>
            <a:r>
              <a:rPr lang="en-GB" dirty="0" smtClean="0"/>
              <a:t> yang lain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modifikasi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mempergunakan</a:t>
            </a:r>
            <a:r>
              <a:rPr lang="en-GB" dirty="0" smtClean="0"/>
              <a:t> </a:t>
            </a:r>
            <a:r>
              <a:rPr lang="en-GB" dirty="0" err="1" smtClean="0"/>
              <a:t>protokol</a:t>
            </a:r>
            <a:r>
              <a:rPr lang="en-GB" dirty="0" smtClean="0"/>
              <a:t> </a:t>
            </a:r>
            <a:r>
              <a:rPr lang="en-GB" dirty="0" err="1" smtClean="0"/>
              <a:t>tambahan</a:t>
            </a:r>
            <a:r>
              <a:rPr lang="en-GB" dirty="0" smtClean="0"/>
              <a:t> </a:t>
            </a:r>
            <a:r>
              <a:rPr lang="en-GB" dirty="0" err="1" smtClean="0"/>
              <a:t>dll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68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Lingkup Pemeliharaan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Pembetulan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yang </a:t>
            </a:r>
            <a:r>
              <a:rPr lang="en-GB" dirty="0" err="1" smtClean="0"/>
              <a:t>timbul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 err="1" smtClean="0"/>
              <a:t>pembenaran</a:t>
            </a:r>
            <a:r>
              <a:rPr lang="en-GB" dirty="0" smtClean="0"/>
              <a:t> </a:t>
            </a:r>
            <a:r>
              <a:rPr lang="en-GB" dirty="0" err="1" smtClean="0"/>
              <a:t>kesalahan</a:t>
            </a:r>
            <a:r>
              <a:rPr lang="en-GB" dirty="0" smtClean="0"/>
              <a:t> yang </a:t>
            </a:r>
            <a:r>
              <a:rPr lang="en-GB" dirty="0" err="1" smtClean="0"/>
              <a:t>timbul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dipergunakan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user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Biasanya</a:t>
            </a:r>
            <a:r>
              <a:rPr lang="en-GB" dirty="0" smtClean="0"/>
              <a:t> 70 %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</a:t>
            </a:r>
            <a:r>
              <a:rPr lang="en-GB" dirty="0" err="1" smtClean="0"/>
              <a:t>biaya</a:t>
            </a:r>
            <a:r>
              <a:rPr lang="en-GB" dirty="0" smtClean="0"/>
              <a:t> </a:t>
            </a:r>
            <a:r>
              <a:rPr lang="en-GB" dirty="0" err="1" smtClean="0"/>
              <a:t>pengembangan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. Dari </a:t>
            </a:r>
            <a:r>
              <a:rPr lang="en-GB" dirty="0" err="1" smtClean="0"/>
              <a:t>seluruh</a:t>
            </a:r>
            <a:r>
              <a:rPr lang="en-GB" dirty="0" smtClean="0"/>
              <a:t> </a:t>
            </a:r>
            <a:r>
              <a:rPr lang="en-GB" dirty="0" err="1" smtClean="0"/>
              <a:t>biaya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, 60 %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anggaran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perbaikan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, </a:t>
            </a:r>
            <a:r>
              <a:rPr lang="en-GB" dirty="0" err="1" smtClean="0"/>
              <a:t>sisanya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adaptasi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pembentulan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1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5261740" cy="2060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Jenis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Corrective Maintenance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merespon</a:t>
            </a:r>
            <a:r>
              <a:rPr lang="en-GB" dirty="0" smtClean="0"/>
              <a:t> </a:t>
            </a:r>
            <a:r>
              <a:rPr lang="en-GB" dirty="0" err="1" smtClean="0"/>
              <a:t>terjadinya</a:t>
            </a:r>
            <a:r>
              <a:rPr lang="en-GB" dirty="0" smtClean="0"/>
              <a:t> </a:t>
            </a:r>
            <a:r>
              <a:rPr lang="en-GB" dirty="0" err="1" smtClean="0"/>
              <a:t>kesalahan-kesalahan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 </a:t>
            </a:r>
            <a:r>
              <a:rPr lang="en-GB" dirty="0" err="1" smtClean="0"/>
              <a:t>dioperasikan</a:t>
            </a:r>
            <a:r>
              <a:rPr lang="en-GB" dirty="0" smtClean="0"/>
              <a:t>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bug </a:t>
            </a:r>
            <a:r>
              <a:rPr lang="en-GB" dirty="0" err="1" smtClean="0"/>
              <a:t>atupun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output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endParaRPr lang="en-GB" dirty="0" smtClean="0"/>
          </a:p>
          <a:p>
            <a:r>
              <a:rPr lang="en-GB" dirty="0" smtClean="0"/>
              <a:t>Adaptive Maintenance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merespon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yang </a:t>
            </a:r>
            <a:r>
              <a:rPr lang="en-GB" dirty="0" err="1" smtClean="0"/>
              <a:t>terjadi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lingkungan</a:t>
            </a:r>
            <a:r>
              <a:rPr lang="en-GB" dirty="0" smtClean="0"/>
              <a:t> yang </a:t>
            </a:r>
            <a:r>
              <a:rPr lang="en-GB" dirty="0" err="1" smtClean="0"/>
              <a:t>mempengaruhi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(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keras</a:t>
            </a:r>
            <a:r>
              <a:rPr lang="en-GB" dirty="0" smtClean="0"/>
              <a:t>,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, </a:t>
            </a:r>
            <a:r>
              <a:rPr lang="en-GB" dirty="0" err="1" smtClean="0"/>
              <a:t>prosedur</a:t>
            </a:r>
            <a:r>
              <a:rPr lang="en-GB" dirty="0" smtClean="0"/>
              <a:t> </a:t>
            </a:r>
            <a:r>
              <a:rPr lang="en-GB" dirty="0" err="1" smtClean="0"/>
              <a:t>bisnis</a:t>
            </a:r>
            <a:r>
              <a:rPr lang="en-GB" dirty="0" smtClean="0"/>
              <a:t>, </a:t>
            </a:r>
            <a:r>
              <a:rPr lang="en-GB" dirty="0" err="1" smtClean="0"/>
              <a:t>kebijakan</a:t>
            </a:r>
            <a:r>
              <a:rPr lang="en-GB" dirty="0" smtClean="0"/>
              <a:t>, 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  <a:p>
            <a:r>
              <a:rPr lang="en-GB" dirty="0" smtClean="0"/>
              <a:t>Perfective maintenance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merespon</a:t>
            </a:r>
            <a:r>
              <a:rPr lang="en-GB" dirty="0" smtClean="0"/>
              <a:t> </a:t>
            </a:r>
            <a:r>
              <a:rPr lang="en-GB" dirty="0" err="1" smtClean="0"/>
              <a:t>permintaan</a:t>
            </a:r>
            <a:r>
              <a:rPr lang="en-GB" dirty="0" smtClean="0"/>
              <a:t> </a:t>
            </a:r>
            <a:r>
              <a:rPr lang="en-GB" dirty="0" err="1" smtClean="0"/>
              <a:t>tambahan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fungsi-fungsi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yang </a:t>
            </a:r>
            <a:r>
              <a:rPr lang="en-GB" dirty="0" err="1" smtClean="0"/>
              <a:t>muncul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uji</a:t>
            </a:r>
            <a:r>
              <a:rPr lang="en-GB" dirty="0" smtClean="0"/>
              <a:t> </a:t>
            </a:r>
            <a:r>
              <a:rPr lang="en-GB" dirty="0" err="1" smtClean="0"/>
              <a:t>coba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r>
              <a:rPr lang="en-GB" dirty="0" err="1" smtClean="0"/>
              <a:t>Preventif</a:t>
            </a:r>
            <a:r>
              <a:rPr lang="en-GB" dirty="0" smtClean="0"/>
              <a:t> maintenance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dilakuan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reengineering </a:t>
            </a:r>
            <a:r>
              <a:rPr lang="en-GB" dirty="0" err="1" smtClean="0"/>
              <a:t>terhadap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agar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diperbaiki</a:t>
            </a:r>
            <a:r>
              <a:rPr lang="en-GB" dirty="0" smtClean="0"/>
              <a:t>,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tingkat</a:t>
            </a:r>
            <a:r>
              <a:rPr lang="en-GB" dirty="0" smtClean="0"/>
              <a:t> </a:t>
            </a:r>
            <a:r>
              <a:rPr lang="en-GB" dirty="0" err="1" smtClean="0"/>
              <a:t>adaptasi</a:t>
            </a:r>
            <a:r>
              <a:rPr lang="en-GB" dirty="0" smtClean="0"/>
              <a:t> yang </a:t>
            </a:r>
            <a:r>
              <a:rPr lang="en-GB" dirty="0" err="1" smtClean="0"/>
              <a:t>tinggi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mengakomodasi</a:t>
            </a:r>
            <a:r>
              <a:rPr lang="en-GB" dirty="0" smtClean="0"/>
              <a:t> </a:t>
            </a:r>
            <a:r>
              <a:rPr lang="en-GB" dirty="0" err="1" smtClean="0"/>
              <a:t>munculnya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16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Karakteristik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yang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dikerjakan</a:t>
            </a:r>
            <a:r>
              <a:rPr lang="en-GB" dirty="0" smtClean="0"/>
              <a:t> per </a:t>
            </a:r>
            <a:r>
              <a:rPr lang="en-GB" dirty="0" err="1" smtClean="0"/>
              <a:t>modul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</a:t>
            </a:r>
            <a:r>
              <a:rPr lang="en-GB" dirty="0" err="1" smtClean="0"/>
              <a:t>mempunyai</a:t>
            </a:r>
            <a:r>
              <a:rPr lang="en-GB" dirty="0" smtClean="0"/>
              <a:t> </a:t>
            </a:r>
            <a:r>
              <a:rPr lang="en-GB" dirty="0" err="1" smtClean="0"/>
              <a:t>kejelasan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en-GB" dirty="0" err="1" smtClean="0"/>
              <a:t>Dokumentasi</a:t>
            </a:r>
            <a:r>
              <a:rPr lang="en-GB" dirty="0" smtClean="0"/>
              <a:t> internal yang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jelas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id-ID" dirty="0"/>
              <a:t> </a:t>
            </a:r>
            <a:r>
              <a:rPr lang="en-GB" dirty="0" err="1" smtClean="0"/>
              <a:t>Dilengkapi</a:t>
            </a:r>
            <a:r>
              <a:rPr lang="en-GB" dirty="0" smtClean="0"/>
              <a:t> </a:t>
            </a:r>
            <a:r>
              <a:rPr lang="en-GB" dirty="0" err="1" smtClean="0"/>
              <a:t>dokumen-dokumen</a:t>
            </a:r>
            <a:r>
              <a:rPr lang="en-GB" dirty="0" smtClean="0"/>
              <a:t> </a:t>
            </a:r>
            <a:r>
              <a:rPr lang="en-GB" dirty="0" err="1" smtClean="0"/>
              <a:t>pendukung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mempengaruhi</a:t>
            </a: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</a:t>
            </a:r>
            <a:r>
              <a:rPr lang="en-GB" dirty="0" err="1" smtClean="0"/>
              <a:t>pendukung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</a:t>
            </a:r>
            <a:r>
              <a:rPr lang="en-GB" dirty="0" err="1" smtClean="0"/>
              <a:t>spesifikasi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</a:t>
            </a:r>
            <a:r>
              <a:rPr lang="en-GB" dirty="0" err="1" smtClean="0"/>
              <a:t>rancangan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</a:t>
            </a:r>
            <a:r>
              <a:rPr lang="en-GB" dirty="0" err="1" smtClean="0"/>
              <a:t>rencana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id-ID" dirty="0" smtClean="0"/>
              <a:t> </a:t>
            </a:r>
            <a:r>
              <a:rPr lang="en-GB" dirty="0" err="1" smtClean="0"/>
              <a:t>prinsip</a:t>
            </a:r>
            <a:r>
              <a:rPr lang="en-GB" dirty="0" smtClean="0"/>
              <a:t> </a:t>
            </a:r>
            <a:r>
              <a:rPr lang="en-GB" dirty="0" err="1" smtClean="0"/>
              <a:t>pengoperasian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petunjuk</a:t>
            </a:r>
            <a:r>
              <a:rPr lang="en-GB" dirty="0" smtClean="0"/>
              <a:t> </a:t>
            </a:r>
            <a:r>
              <a:rPr lang="en-GB" dirty="0" err="1" smtClean="0"/>
              <a:t>pemakaian</a:t>
            </a:r>
            <a:endParaRPr lang="en-GB" dirty="0"/>
          </a:p>
        </p:txBody>
      </p:sp>
      <p:pic>
        <p:nvPicPr>
          <p:cNvPr id="1027" name="Picture 3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25144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Manfaat</a:t>
            </a:r>
            <a:r>
              <a:rPr lang="en-GB" dirty="0" smtClean="0"/>
              <a:t> </a:t>
            </a:r>
            <a:r>
              <a:rPr lang="en-GB" dirty="0" err="1" smtClean="0"/>
              <a:t>pemeliharaan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err="1" smtClean="0"/>
              <a:t>Memastikan</a:t>
            </a:r>
            <a:r>
              <a:rPr lang="en-GB" dirty="0" smtClean="0"/>
              <a:t> </a:t>
            </a:r>
            <a:r>
              <a:rPr lang="en-GB" dirty="0" err="1" smtClean="0"/>
              <a:t>kesesuaian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fungsionalitas</a:t>
            </a:r>
            <a:r>
              <a:rPr lang="en-GB" dirty="0" smtClean="0"/>
              <a:t> </a:t>
            </a:r>
            <a:r>
              <a:rPr lang="en-GB" dirty="0" err="1" smtClean="0"/>
              <a:t>teknis</a:t>
            </a:r>
            <a:r>
              <a:rPr lang="en-GB" dirty="0" smtClean="0"/>
              <a:t> software.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Memastikan</a:t>
            </a:r>
            <a:r>
              <a:rPr lang="en-GB" dirty="0" smtClean="0"/>
              <a:t> </a:t>
            </a:r>
            <a:r>
              <a:rPr lang="en-GB" dirty="0" err="1" smtClean="0"/>
              <a:t>kesesuaian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pihak</a:t>
            </a:r>
            <a:r>
              <a:rPr lang="en-GB" dirty="0" smtClean="0"/>
              <a:t> </a:t>
            </a:r>
            <a:r>
              <a:rPr lang="en-GB" dirty="0" err="1" smtClean="0"/>
              <a:t>manajerial</a:t>
            </a:r>
            <a:r>
              <a:rPr lang="en-GB" dirty="0" smtClean="0"/>
              <a:t> </a:t>
            </a:r>
            <a:r>
              <a:rPr lang="en-GB" dirty="0" err="1" smtClean="0"/>
              <a:t>mengenai</a:t>
            </a:r>
            <a:r>
              <a:rPr lang="en-GB" dirty="0" smtClean="0"/>
              <a:t> </a:t>
            </a:r>
            <a:r>
              <a:rPr lang="en-GB" dirty="0" err="1" smtClean="0"/>
              <a:t>jadwal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budget.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meningkatkan</a:t>
            </a:r>
            <a:r>
              <a:rPr lang="en-GB" dirty="0" smtClean="0"/>
              <a:t> </a:t>
            </a:r>
            <a:r>
              <a:rPr lang="en-GB" dirty="0" err="1" smtClean="0"/>
              <a:t>efisiensi</a:t>
            </a:r>
            <a:r>
              <a:rPr lang="en-GB" dirty="0" smtClean="0"/>
              <a:t> software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aktifitas</a:t>
            </a:r>
            <a:r>
              <a:rPr lang="en-GB" dirty="0" smtClean="0"/>
              <a:t> </a:t>
            </a:r>
            <a:r>
              <a:rPr lang="en-GB" dirty="0" err="1" smtClean="0"/>
              <a:t>pemeliharaannya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2050" name="Picture 2" descr="C:\Program Files\Microsoft Office\MEDIA\CAGCAT10\j015776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795462" cy="18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8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</TotalTime>
  <Words>286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Software Maintenance</vt:lpstr>
      <vt:lpstr>Outline</vt:lpstr>
      <vt:lpstr>Pengertian</vt:lpstr>
      <vt:lpstr>Lingkup Pemeliharaan</vt:lpstr>
      <vt:lpstr>Lingkup Pemeliharaan 2</vt:lpstr>
      <vt:lpstr>Jenis Pemeliharaan Perangkat lunak</vt:lpstr>
      <vt:lpstr>Karakteristik perangkat lunak yang mudah dalam pemeliharaan</vt:lpstr>
      <vt:lpstr>Manfaat pemeliharaan perangkat lunak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Maintenance</dc:title>
  <dc:creator>TOSHIBA</dc:creator>
  <cp:lastModifiedBy>TOSHIBA</cp:lastModifiedBy>
  <cp:revision>3</cp:revision>
  <dcterms:created xsi:type="dcterms:W3CDTF">2017-04-17T05:12:37Z</dcterms:created>
  <dcterms:modified xsi:type="dcterms:W3CDTF">2017-04-17T05:36:51Z</dcterms:modified>
</cp:coreProperties>
</file>