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8" d="100"/>
          <a:sy n="28" d="100"/>
        </p:scale>
        <p:origin x="-2598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5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1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4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2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3731-3FA8-4200-BBC5-02401B98B3D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1864-21CE-43D9-8A78-CAD2167B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 p\Desktop\deserve_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2400" y="-2847976"/>
            <a:ext cx="17441863" cy="1090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9860" y="2768598"/>
            <a:ext cx="4521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28 Days Later" pitchFamily="34" charset="0"/>
              </a:rPr>
              <a:t> Test Your</a:t>
            </a:r>
          </a:p>
          <a:p>
            <a:r>
              <a:rPr lang="en-US" sz="7200" dirty="0">
                <a:solidFill>
                  <a:schemeClr val="bg1"/>
                </a:solidFill>
                <a:latin typeface="28 Days Later" pitchFamily="34" charset="0"/>
              </a:rPr>
              <a:t> </a:t>
            </a:r>
            <a:r>
              <a:rPr lang="en-US" sz="7200" dirty="0" smtClean="0">
                <a:solidFill>
                  <a:schemeClr val="bg1"/>
                </a:solidFill>
                <a:latin typeface="28 Days Later" pitchFamily="34" charset="0"/>
              </a:rPr>
              <a:t>       IQ</a:t>
            </a:r>
            <a:endParaRPr lang="en-US" sz="7200" dirty="0">
              <a:solidFill>
                <a:schemeClr val="bg1"/>
              </a:solidFill>
              <a:latin typeface="28 Days Late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7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p</dc:creator>
  <cp:lastModifiedBy>h p</cp:lastModifiedBy>
  <cp:revision>2</cp:revision>
  <dcterms:created xsi:type="dcterms:W3CDTF">2016-11-10T21:55:23Z</dcterms:created>
  <dcterms:modified xsi:type="dcterms:W3CDTF">2016-11-10T22:50:19Z</dcterms:modified>
</cp:coreProperties>
</file>