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B471-3837-43DC-A5B1-D53F48C03B7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82FF4-7AF2-44B7-9272-20CE680F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2FF4-7AF2-44B7-9272-20CE680FA5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5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6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3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3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9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BE1-3922-47C1-AF7E-672CCDFDF5F3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819A-CCE2-460F-ABCE-A964A5B42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3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85762"/>
            <a:ext cx="8021782" cy="3648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3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p</dc:creator>
  <cp:lastModifiedBy>h p</cp:lastModifiedBy>
  <cp:revision>5</cp:revision>
  <dcterms:created xsi:type="dcterms:W3CDTF">2016-11-11T21:07:31Z</dcterms:created>
  <dcterms:modified xsi:type="dcterms:W3CDTF">2016-11-11T22:05:44Z</dcterms:modified>
</cp:coreProperties>
</file>