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6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705" y="1379904"/>
            <a:ext cx="6374803" cy="1646299"/>
          </a:xfrm>
        </p:spPr>
        <p:txBody>
          <a:bodyPr/>
          <a:lstStyle/>
          <a:p>
            <a:pPr algn="ctr"/>
            <a:r>
              <a:rPr lang="en-US" dirty="0" smtClean="0"/>
              <a:t>GAS USAGE CALCULATOR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4315" y="652145"/>
            <a:ext cx="2021840" cy="48831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MIN IPROJECT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240" y="3026410"/>
            <a:ext cx="5225415" cy="2859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USAGE CALCULATOR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     R SRI GOVINDHA NARASIMMAN </a:t>
            </a:r>
            <a:endParaRPr lang="en-US" dirty="0" smtClean="0"/>
          </a:p>
          <a:p>
            <a:r>
              <a:rPr lang="en-US" dirty="0" smtClean="0"/>
              <a:t>REG NO:    21TH0035</a:t>
            </a:r>
            <a:endParaRPr lang="en-US" dirty="0" smtClean="0"/>
          </a:p>
          <a:p>
            <a:r>
              <a:rPr lang="en-US" dirty="0" smtClean="0"/>
              <a:t>DEPT:       INFORMATION </a:t>
            </a:r>
            <a:r>
              <a:rPr lang="en-US" dirty="0" smtClean="0"/>
              <a:t>TECHNOLOGY</a:t>
            </a:r>
            <a:endParaRPr lang="en-US" dirty="0" smtClean="0"/>
          </a:p>
          <a:p>
            <a:r>
              <a:rPr lang="en-US" dirty="0"/>
              <a:t>TITLE:     GAS USAGE CALCULATOR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28115" y="2595880"/>
            <a:ext cx="7292340" cy="1447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dirty="0" smtClean="0">
                <a:sym typeface="+mn-ea"/>
              </a:rPr>
              <a:t> </a:t>
            </a:r>
            <a:r>
              <a:rPr lang="en-US" sz="3600" dirty="0" smtClean="0">
                <a:sym typeface="+mn-ea"/>
              </a:rPr>
              <a:t>LANGUAGE </a:t>
            </a:r>
            <a:endParaRPr lang="en-US" dirty="0" smtClean="0">
              <a:sym typeface="+mn-ea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en-IN" sz="2400" dirty="0">
                <a:sym typeface="+mn-ea"/>
              </a:rPr>
              <a:t>My project language is  css , html and java script</a:t>
            </a:r>
            <a:endParaRPr lang="en-US" altLang="en-IN" sz="24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6203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Existing and Drawbacks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785" y="2160905"/>
            <a:ext cx="4422775" cy="3880485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We don’t know  the level of the gas  present in gas cylinder </a:t>
            </a:r>
            <a:endParaRPr lang="en-US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We can’t judge it manually </a:t>
            </a:r>
            <a:endParaRPr lang="en-US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We can’t open it and see</a:t>
            </a:r>
            <a:endParaRPr lang="en-US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Its unpredictable manually </a:t>
            </a:r>
            <a:endParaRPr lang="en-US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We don’t know the  longlast  of the  gas</a:t>
            </a:r>
            <a:endParaRPr lang="en-US" b="1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existing app has more difficult</a:t>
            </a:r>
            <a:endParaRPr lang="en-US" dirty="0"/>
          </a:p>
          <a:p>
            <a:r>
              <a:rPr lang="en-US" dirty="0"/>
              <a:t>it asks more inputs</a:t>
            </a:r>
            <a:endParaRPr lang="en-US" dirty="0"/>
          </a:p>
          <a:p>
            <a:r>
              <a:rPr lang="en-US" dirty="0"/>
              <a:t>its not user friendly</a:t>
            </a:r>
            <a:endParaRPr lang="en-US" dirty="0"/>
          </a:p>
          <a:p>
            <a:r>
              <a:rPr lang="en-US" dirty="0"/>
              <a:t>its not understsndable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797560" y="15862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Drawbacks</a:t>
            </a:r>
            <a:r>
              <a:rPr lang="en-US" sz="2400"/>
              <a:t> 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5090160" y="15862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Existing </a:t>
            </a:r>
            <a:endParaRPr lang="en-US" sz="28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2"/>
      </p:transition>
    </mc:Choice>
    <mc:Fallback>
      <p:transition spd="slow">
        <p:wheel spokes="2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2784764" y="1712422"/>
            <a:ext cx="16625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379741" y="2142889"/>
            <a:ext cx="1161010" cy="11554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>
                <a:solidFill>
                  <a:srgbClr val="FF0000"/>
                </a:solidFill>
              </a:rPr>
              <a:t>family</a:t>
            </a:r>
            <a:endParaRPr lang="en-US" altLang="en-IN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95749" y="2142253"/>
            <a:ext cx="1161010" cy="11554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>
                <a:solidFill>
                  <a:srgbClr val="FF0000"/>
                </a:solidFill>
              </a:rPr>
              <a:t>Hotels</a:t>
            </a:r>
            <a:endParaRPr lang="en-US" altLang="en-IN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8770" y="660400"/>
            <a:ext cx="8775700" cy="1060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dirty="0" smtClean="0">
                <a:sym typeface="+mn-ea"/>
              </a:rPr>
              <a:t>  With the use of my project, one can get aware that gas is going to get over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  Gas level is low ,book it !!! . Its easy to calculate it with my project</a:t>
            </a:r>
            <a:endParaRPr lang="en-US" dirty="0" smtClean="0"/>
          </a:p>
          <a:p>
            <a:r>
              <a:rPr lang="en-US" smtClean="0">
                <a:sym typeface="+mn-ea"/>
              </a:rPr>
              <a:t> ”It’s </a:t>
            </a:r>
            <a:r>
              <a:rPr lang="en-US" dirty="0" smtClean="0">
                <a:sym typeface="+mn-ea"/>
              </a:rPr>
              <a:t>tribute to </a:t>
            </a:r>
            <a:r>
              <a:rPr lang="en-US" smtClean="0">
                <a:sym typeface="+mn-ea"/>
              </a:rPr>
              <a:t>all  mothers”</a:t>
            </a:r>
            <a:endParaRPr lang="en-US" smtClean="0">
              <a:sym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8770" y="4418965"/>
            <a:ext cx="1299210" cy="107696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4 or more members </a:t>
            </a: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289935" y="4418965"/>
            <a:ext cx="1174115" cy="107632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5% of gas used/day</a:t>
            </a: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866900" y="4419600"/>
            <a:ext cx="1174115" cy="107632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3 or 4 burners</a:t>
            </a: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057140" y="4418965"/>
            <a:ext cx="1174115" cy="107061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100 or more members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652260" y="4418965"/>
            <a:ext cx="1174115" cy="105537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10+ burners</a:t>
            </a:r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161020" y="4418965"/>
            <a:ext cx="1174115" cy="107632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25 to 30% of gas used</a:t>
            </a:r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54000" y="1099185"/>
            <a:ext cx="22225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54000" y="1358900"/>
            <a:ext cx="22225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54000" y="839470"/>
            <a:ext cx="22225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53260" y="3297555"/>
            <a:ext cx="580390" cy="11201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26" idx="0"/>
          </p:cNvCxnSpPr>
          <p:nvPr/>
        </p:nvCxnSpPr>
        <p:spPr>
          <a:xfrm flipH="1">
            <a:off x="968375" y="3298825"/>
            <a:ext cx="991870" cy="112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7" idx="0"/>
          </p:cNvCxnSpPr>
          <p:nvPr/>
        </p:nvCxnSpPr>
        <p:spPr>
          <a:xfrm>
            <a:off x="1945005" y="3314065"/>
            <a:ext cx="1932305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29" idx="0"/>
          </p:cNvCxnSpPr>
          <p:nvPr/>
        </p:nvCxnSpPr>
        <p:spPr>
          <a:xfrm flipH="1">
            <a:off x="5644515" y="3298190"/>
            <a:ext cx="1131570" cy="112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0"/>
          </p:cNvCxnSpPr>
          <p:nvPr/>
        </p:nvCxnSpPr>
        <p:spPr>
          <a:xfrm>
            <a:off x="6826250" y="3291840"/>
            <a:ext cx="413385" cy="1127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>
            <a:off x="6965950" y="3327400"/>
            <a:ext cx="1782445" cy="1091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18770" y="237490"/>
            <a:ext cx="4064000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/>
              <a:t>OVERCOME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3"/>
      </p:transition>
    </mc:Choice>
    <mc:Fallback>
      <p:transition spd="slow">
        <p:wheel spokes="3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7555" y="942340"/>
            <a:ext cx="8540115" cy="552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sz="5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942340"/>
            <a:ext cx="819785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877</Words>
  <Application>WPS Presentation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GAS USAGE CALCULATOR </vt:lpstr>
      <vt:lpstr>GAS USAGE CALCULATOR </vt:lpstr>
      <vt:lpstr>PowerPoint 演示文稿</vt:lpstr>
      <vt:lpstr>Existing and Drawbacks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2024-02-04T02:17:00Z</dcterms:created>
  <dcterms:modified xsi:type="dcterms:W3CDTF">2024-02-12T08:25:23Z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A5BC52858E7B4F6DB8B052D11386F745_12</vt:lpwstr>
  </property>
  <property fmtid="{D5CDD505-2E9C-101B-9397-08002B2CF9AE}" pid="3" name="KSOProductBuildVer">
    <vt:lpwstr>1033-12.2.0.13431</vt:lpwstr>
  </property>
</Properties>
</file>