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3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C9808F-8C6D-4762-9755-DEBD36E3778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72E82-D406-4245-9C93-2A0AF4A0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ighexistence.com/building-god-superintelligent-ai-will-best-last-th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ighexistence.com/building-god-superintelligent-ai-will-best-last-th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978-3-540-68677-4.pdf" TargetMode="External"/><Relationship Id="rId2" Type="http://schemas.openxmlformats.org/officeDocument/2006/relationships/hyperlink" Target="https://highexistence.com/building-god-superintelligent-ai-will-best-last-th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sciencecentral.com/profiles/blogs/artificial-general-intelligence-the-holy-grail-of-ai" TargetMode="External"/><Relationship Id="rId5" Type="http://schemas.openxmlformats.org/officeDocument/2006/relationships/hyperlink" Target="https://singularityhub.com/2018/07/22/from-here-to-human-level-artificial-general-intelligence-in-four-not-all-that-simple-steps/#sm.0001972fanfmfdb4vjc1odvnxw9tg" TargetMode="External"/><Relationship Id="rId4" Type="http://schemas.openxmlformats.org/officeDocument/2006/relationships/hyperlink" Target="http://www.zdnet.com/article/what-is-artificial-general-intellig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3124-7F71-4381-AAAE-47C4139E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76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Types of Artificial Intelligence and </a:t>
            </a:r>
            <a:r>
              <a:rPr lang="en-US" b="1"/>
              <a:t>their Impacts </a:t>
            </a:r>
            <a:r>
              <a:rPr lang="en-US" b="1" dirty="0"/>
              <a:t>on Humanity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FF81-1AC6-4AE7-A1A1-2661A233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54" y="1023254"/>
            <a:ext cx="5461000" cy="1325563"/>
          </a:xfrm>
        </p:spPr>
        <p:txBody>
          <a:bodyPr/>
          <a:lstStyle/>
          <a:p>
            <a:r>
              <a:rPr lang="en-US" dirty="0"/>
              <a:t>Imagine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A202-42F5-4151-9AF8-67078FCE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607" y="2080149"/>
            <a:ext cx="4612640" cy="3091815"/>
          </a:xfrm>
        </p:spPr>
        <p:txBody>
          <a:bodyPr/>
          <a:lstStyle/>
          <a:p>
            <a:r>
              <a:rPr lang="en-US" dirty="0"/>
              <a:t>End of all disease</a:t>
            </a:r>
          </a:p>
          <a:p>
            <a:r>
              <a:rPr lang="en-US" dirty="0"/>
              <a:t>Nanotechnology</a:t>
            </a:r>
          </a:p>
          <a:p>
            <a:r>
              <a:rPr lang="en-US" dirty="0"/>
              <a:t>Intergalactic travel</a:t>
            </a:r>
          </a:p>
        </p:txBody>
      </p:sp>
      <p:pic>
        <p:nvPicPr>
          <p:cNvPr id="1026" name="Picture 2" descr="Image result for space travel">
            <a:extLst>
              <a:ext uri="{FF2B5EF4-FFF2-40B4-BE49-F238E27FC236}">
                <a16:creationId xmlns:a16="http://schemas.microsoft.com/office/drawing/2014/main" id="{92CA202C-A73E-45D4-AA80-272DC1142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55" y="3429000"/>
            <a:ext cx="4770120" cy="26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DBC1305-3236-4052-B4F8-787CCA2A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70" y="365125"/>
            <a:ext cx="4250690" cy="28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9F1E-59F0-4B52-8D37-E728E94B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51" y="753276"/>
            <a:ext cx="5024120" cy="1325563"/>
          </a:xfrm>
        </p:spPr>
        <p:txBody>
          <a:bodyPr/>
          <a:lstStyle/>
          <a:p>
            <a:r>
              <a:rPr lang="en-US" dirty="0"/>
              <a:t>Different Types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F6A4-9B24-463A-A8D8-8CB0F1B6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51" y="2078839"/>
            <a:ext cx="5024120" cy="3002208"/>
          </a:xfrm>
        </p:spPr>
        <p:txBody>
          <a:bodyPr/>
          <a:lstStyle/>
          <a:p>
            <a:r>
              <a:rPr lang="en-US" dirty="0"/>
              <a:t>Artificial Narrow Intelligence (ANI)</a:t>
            </a:r>
          </a:p>
          <a:p>
            <a:r>
              <a:rPr lang="en-US" dirty="0"/>
              <a:t>Artificial General Intelligence (AGI)</a:t>
            </a:r>
          </a:p>
          <a:p>
            <a:r>
              <a:rPr lang="en-US" dirty="0"/>
              <a:t>Artificial Superintelligence      (ASI)</a:t>
            </a:r>
          </a:p>
        </p:txBody>
      </p:sp>
      <p:pic>
        <p:nvPicPr>
          <p:cNvPr id="2050" name="Picture 2" descr="Image result for artificial intelligence">
            <a:extLst>
              <a:ext uri="{FF2B5EF4-FFF2-40B4-BE49-F238E27FC236}">
                <a16:creationId xmlns:a16="http://schemas.microsoft.com/office/drawing/2014/main" id="{6B2DE860-142F-450A-B7F8-784A65DD6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r="35512"/>
          <a:stretch/>
        </p:blipFill>
        <p:spPr bwMode="auto">
          <a:xfrm>
            <a:off x="1320028" y="1690688"/>
            <a:ext cx="3898256" cy="39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5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4A1-19B4-4FF1-A386-A509067C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657701" cy="1752599"/>
          </a:xfrm>
        </p:spPr>
        <p:txBody>
          <a:bodyPr/>
          <a:lstStyle/>
          <a:p>
            <a:r>
              <a:rPr lang="en-US" dirty="0"/>
              <a:t>What can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48A7-4212-414B-81CA-8CF9579B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40" y="1825625"/>
            <a:ext cx="5882172" cy="4351338"/>
          </a:xfrm>
        </p:spPr>
        <p:txBody>
          <a:bodyPr/>
          <a:lstStyle/>
          <a:p>
            <a:r>
              <a:rPr lang="en-US" dirty="0"/>
              <a:t>ANI: </a:t>
            </a:r>
            <a:r>
              <a:rPr lang="en-US" dirty="0" err="1"/>
              <a:t>Chessbot</a:t>
            </a:r>
            <a:r>
              <a:rPr lang="en-US" dirty="0"/>
              <a:t>, </a:t>
            </a:r>
            <a:r>
              <a:rPr lang="en-US" dirty="0" err="1"/>
              <a:t>siri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AGI: Just like a human, capable of many different things.</a:t>
            </a:r>
          </a:p>
          <a:p>
            <a:endParaRPr lang="en-US" dirty="0"/>
          </a:p>
          <a:p>
            <a:r>
              <a:rPr lang="en-US" dirty="0"/>
              <a:t>ASI: Would create such a massive gap in intelligence, theoretically capable of everything physically possible.</a:t>
            </a:r>
          </a:p>
        </p:txBody>
      </p:sp>
      <p:pic>
        <p:nvPicPr>
          <p:cNvPr id="3074" name="Picture 2" descr="superintelligence superintelligent artificial intelligence AI ASI AGI ANI future technology kardashev scale">
            <a:extLst>
              <a:ext uri="{FF2B5EF4-FFF2-40B4-BE49-F238E27FC236}">
                <a16:creationId xmlns:a16="http://schemas.microsoft.com/office/drawing/2014/main" id="{1E108718-C287-4887-829F-23BCC33B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12" y="842645"/>
            <a:ext cx="4525478" cy="463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99C4B-FA66-46E7-BB58-93F85EBEF57E}"/>
              </a:ext>
            </a:extLst>
          </p:cNvPr>
          <p:cNvSpPr txBox="1"/>
          <p:nvPr/>
        </p:nvSpPr>
        <p:spPr>
          <a:xfrm>
            <a:off x="7142012" y="5476240"/>
            <a:ext cx="452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Nick Bostrom - </a:t>
            </a:r>
            <a:r>
              <a:rPr lang="en-US" dirty="0">
                <a:hlinkClick r:id="rId3"/>
              </a:rPr>
              <a:t>https://highexistence.com/building-god-superintelligent-ai-will-best-last-thing/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9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4A1-19B4-4FF1-A386-A509067C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657701" cy="1752599"/>
          </a:xfrm>
        </p:spPr>
        <p:txBody>
          <a:bodyPr/>
          <a:lstStyle/>
          <a:p>
            <a:r>
              <a:rPr lang="en-US" dirty="0"/>
              <a:t>What can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48A7-4212-414B-81CA-8CF9579B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40" y="1825625"/>
            <a:ext cx="5882172" cy="4351338"/>
          </a:xfrm>
        </p:spPr>
        <p:txBody>
          <a:bodyPr/>
          <a:lstStyle/>
          <a:p>
            <a:r>
              <a:rPr lang="en-US" dirty="0"/>
              <a:t>ANI: </a:t>
            </a:r>
            <a:r>
              <a:rPr lang="en-US" dirty="0" err="1"/>
              <a:t>Chessbot</a:t>
            </a:r>
            <a:r>
              <a:rPr lang="en-US" dirty="0"/>
              <a:t>, </a:t>
            </a:r>
            <a:r>
              <a:rPr lang="en-US" dirty="0" err="1"/>
              <a:t>siri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AGI: Just like a human, capable of many different things.</a:t>
            </a:r>
          </a:p>
          <a:p>
            <a:endParaRPr lang="en-US" dirty="0"/>
          </a:p>
          <a:p>
            <a:r>
              <a:rPr lang="en-US" dirty="0"/>
              <a:t>ASI: Would create such a massive gap in intelligence, theoretically capable of everything physically possible.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99C4B-FA66-46E7-BB58-93F85EBEF57E}"/>
              </a:ext>
            </a:extLst>
          </p:cNvPr>
          <p:cNvSpPr txBox="1"/>
          <p:nvPr/>
        </p:nvSpPr>
        <p:spPr>
          <a:xfrm>
            <a:off x="7142012" y="5476240"/>
            <a:ext cx="452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Nick Bostrom -</a:t>
            </a:r>
            <a:r>
              <a:rPr lang="en-US" dirty="0">
                <a:hlinkClick r:id="rId2"/>
              </a:rPr>
              <a:t>https://highexistence.com/building-god-superintelligent-ai-will-best-last-thing/</a:t>
            </a:r>
            <a:endParaRPr lang="en-US" dirty="0"/>
          </a:p>
        </p:txBody>
      </p:sp>
      <p:pic>
        <p:nvPicPr>
          <p:cNvPr id="1026" name="Picture 2" descr="superintelligence superintelligent artificial intelligence AI AGI ASI ANI technology future kardashev scale">
            <a:extLst>
              <a:ext uri="{FF2B5EF4-FFF2-40B4-BE49-F238E27FC236}">
                <a16:creationId xmlns:a16="http://schemas.microsoft.com/office/drawing/2014/main" id="{914EFF72-0623-4081-9388-99017EF7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5" y="842645"/>
            <a:ext cx="4849595" cy="463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F442-EFC1-4509-ACAB-AF603085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60" y="365125"/>
            <a:ext cx="5933440" cy="1325563"/>
          </a:xfrm>
        </p:spPr>
        <p:txBody>
          <a:bodyPr/>
          <a:lstStyle/>
          <a:p>
            <a:r>
              <a:rPr lang="en-US" dirty="0"/>
              <a:t>What are the dangers?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1458-0378-4A26-B574-F88E7C40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360" y="1690688"/>
            <a:ext cx="6273800" cy="4351338"/>
          </a:xfrm>
        </p:spPr>
        <p:txBody>
          <a:bodyPr/>
          <a:lstStyle/>
          <a:p>
            <a:r>
              <a:rPr lang="en-US" dirty="0"/>
              <a:t>ANI: Can’t think for itself, poses no real threat on its own.</a:t>
            </a:r>
          </a:p>
          <a:p>
            <a:endParaRPr lang="en-US" dirty="0"/>
          </a:p>
          <a:p>
            <a:r>
              <a:rPr lang="en-US" dirty="0"/>
              <a:t>AGI: Poses a threat if given unfavorable directives.</a:t>
            </a:r>
          </a:p>
          <a:p>
            <a:endParaRPr lang="en-US" dirty="0"/>
          </a:p>
          <a:p>
            <a:r>
              <a:rPr lang="en-US" dirty="0"/>
              <a:t>ASI: Poses an existential threat</a:t>
            </a:r>
          </a:p>
        </p:txBody>
      </p:sp>
      <p:pic>
        <p:nvPicPr>
          <p:cNvPr id="4098" name="Picture 2" descr="Image result for danger">
            <a:extLst>
              <a:ext uri="{FF2B5EF4-FFF2-40B4-BE49-F238E27FC236}">
                <a16:creationId xmlns:a16="http://schemas.microsoft.com/office/drawing/2014/main" id="{804E5947-A63A-4B60-B4D4-B6E57C11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" y="899160"/>
            <a:ext cx="5059680" cy="50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B0FF-6DA1-4C7B-9835-419F0B5C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1B90-B35D-4930-818F-EF8B29B4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a complicated thing.</a:t>
            </a:r>
          </a:p>
          <a:p>
            <a:r>
              <a:rPr lang="en-US" dirty="0"/>
              <a:t>You now know of the different types, along with the general pros and cons of each</a:t>
            </a:r>
          </a:p>
          <a:p>
            <a:r>
              <a:rPr lang="en-US" dirty="0"/>
              <a:t>Possibility of a major breakthrough at any moment.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1C11-7F56-4167-A796-1578CCA2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B8EA-BC8F-4EA2-AC0F-03C7A3DB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14021"/>
            <a:ext cx="10018713" cy="50621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Brown, Eric. “Building God: Why </a:t>
            </a:r>
            <a:r>
              <a:rPr lang="en-US" dirty="0" err="1"/>
              <a:t>Superintelligent</a:t>
            </a:r>
            <a:r>
              <a:rPr lang="en-US" dirty="0"/>
              <a:t> A.I. Will Be the Best (or Last) Thing We Ever Do.” High Existence, 24 July 2017, </a:t>
            </a:r>
            <a:r>
              <a:rPr lang="en-US" dirty="0">
                <a:hlinkClick r:id="rId2"/>
              </a:rPr>
              <a:t>https://highexistence.com/building-god-superintelligent-ai-will-best-last-thing/</a:t>
            </a:r>
            <a:endParaRPr lang="en-US" dirty="0"/>
          </a:p>
          <a:p>
            <a:r>
              <a:rPr lang="en-US" dirty="0" err="1"/>
              <a:t>Goertzel</a:t>
            </a:r>
            <a:r>
              <a:rPr lang="en-US" dirty="0"/>
              <a:t>, Ben, editor. </a:t>
            </a:r>
            <a:r>
              <a:rPr lang="en-US" i="1" dirty="0"/>
              <a:t>Artificial General Intelligence</a:t>
            </a:r>
            <a:r>
              <a:rPr lang="en-US" dirty="0"/>
              <a:t>. Springer-Verlag Berlin Heidelberg, 2007, </a:t>
            </a:r>
            <a:r>
              <a:rPr lang="en-US" dirty="0">
                <a:hlinkClick r:id="rId3"/>
              </a:rPr>
              <a:t>https://link.springer.com/content/pdf/10.1007/978-3-540-68677-4.pdf</a:t>
            </a:r>
            <a:endParaRPr lang="en-US" dirty="0"/>
          </a:p>
          <a:p>
            <a:r>
              <a:rPr lang="en-US" dirty="0"/>
              <a:t>Heath, Nick. “What Is Artificial General Intelligence?” </a:t>
            </a:r>
            <a:r>
              <a:rPr lang="en-US" i="1" dirty="0"/>
              <a:t>What Is Artificial General Intelligence?</a:t>
            </a:r>
            <a:r>
              <a:rPr lang="en-US" dirty="0"/>
              <a:t>, ZDNet, 22 Aug. 2018, </a:t>
            </a:r>
            <a:r>
              <a:rPr lang="en-US" dirty="0">
                <a:hlinkClick r:id="rId4"/>
              </a:rPr>
              <a:t>www.zdnet.com/article/what-is-artificial-general-intelligence/</a:t>
            </a:r>
            <a:endParaRPr lang="en-US" dirty="0"/>
          </a:p>
          <a:p>
            <a:r>
              <a:rPr lang="en-US" dirty="0" err="1"/>
              <a:t>Goertzel</a:t>
            </a:r>
            <a:r>
              <a:rPr lang="en-US" dirty="0"/>
              <a:t>, Ben. “From Here to Human-Level Artificial General Intelligence in Four (Not All That) Simple Steps.” </a:t>
            </a:r>
            <a:r>
              <a:rPr lang="en-US" i="1" dirty="0"/>
              <a:t>Singularity Hub</a:t>
            </a:r>
            <a:r>
              <a:rPr lang="en-US" dirty="0"/>
              <a:t>, 21 July 2018, </a:t>
            </a:r>
            <a:r>
              <a:rPr lang="en-US" dirty="0">
                <a:hlinkClick r:id="rId5"/>
              </a:rPr>
              <a:t>https://singularityhub.com/2018/07/22/from-here-to-human-level-artificial-general-intelligence-in-four-not-all-that-simple-steps/#sm.0001972fanfmfdb4vjc1odvnxw9tg</a:t>
            </a:r>
            <a:endParaRPr lang="en-US" dirty="0"/>
          </a:p>
          <a:p>
            <a:r>
              <a:rPr lang="en-US" dirty="0" err="1"/>
              <a:t>Vorhies</a:t>
            </a:r>
            <a:r>
              <a:rPr lang="en-US" dirty="0"/>
              <a:t>, William. “Artificial General Intelligence – The Holy Grail of AI.” </a:t>
            </a:r>
            <a:r>
              <a:rPr lang="en-US" i="1" dirty="0"/>
              <a:t>Data Science Central</a:t>
            </a:r>
            <a:r>
              <a:rPr lang="en-US" dirty="0"/>
              <a:t>, 23 Feb. 2016, 3:00 pm,</a:t>
            </a:r>
            <a:r>
              <a:rPr lang="en-US" dirty="0">
                <a:hlinkClick r:id="rId6"/>
              </a:rPr>
              <a:t> </a:t>
            </a:r>
            <a:r>
              <a:rPr lang="en-US" u="sng" dirty="0">
                <a:hlinkClick r:id="rId6"/>
              </a:rPr>
              <a:t>www.datasciencecentral.com/profiles/blogs/artificial-general-intelligence-the-holy-grail-of-ai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5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</TotalTime>
  <Words>406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The Types of Artificial Intelligence and their Impacts on Humanity</vt:lpstr>
      <vt:lpstr>Imagine</vt:lpstr>
      <vt:lpstr>Different Types of AI</vt:lpstr>
      <vt:lpstr>What can they do?</vt:lpstr>
      <vt:lpstr>What can they do?</vt:lpstr>
      <vt:lpstr>What are the dangers?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Types of Artificial Intelligence and their Impacts on Humanity</dc:title>
  <dc:creator>Sean Gordon</dc:creator>
  <cp:lastModifiedBy>Gordon, Sean R</cp:lastModifiedBy>
  <cp:revision>18</cp:revision>
  <dcterms:created xsi:type="dcterms:W3CDTF">2018-09-24T18:38:13Z</dcterms:created>
  <dcterms:modified xsi:type="dcterms:W3CDTF">2018-09-28T15:42:02Z</dcterms:modified>
</cp:coreProperties>
</file>