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-9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31C7C-96CF-49E7-8941-DC5A03BAECE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7F46-238D-46E7-882C-1B504FFBE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Yong Guan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 of Electrical and Computer Engineering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Assurance Center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Center of Excellence in Forensic Sciences - CSAFE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309 Durham Center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(515) 294-8378 | guan@iastate.edu | http://www.eng.iastate.edu/~guan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7F46-238D-46E7-882C-1B504FFBE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7F3C-B585-4EF2-AAF5-B6D10E3B7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44FA-8380-41A8-AC4A-26DDB99E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6FC-193F-4385-82C8-74D34A49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9D1E-BA21-46E1-92CA-950C25C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CAEC-0AB7-45C8-94B4-E6D9F182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7D3F-A510-4078-84FA-91C4318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3017D-30D2-4A0D-86F2-8F90C43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2162-2F5F-48ED-9E45-4BBD6809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F981-0342-4B17-A60F-81B63AB6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63F0-1F7E-4FE8-9903-58828B1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447EA-E533-4AEA-9E65-997EECB52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A2ECC-EDC4-4C3B-944D-EB62F610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0334-8B21-45DC-A5C3-33EF377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2D8F-5DDF-4CD8-8581-E410DE4E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9286-4F75-4722-B715-2DC0069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44A9-C079-476C-91E2-609D79E8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4744-5BAA-4090-B7EF-ADFE8122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AB08-485A-4456-9971-DB5C5F76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0163-D0BB-46B6-AED9-CF017D29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0600-5154-47A1-819E-26E6FBA6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6647-0FEE-4F60-A747-0F257A5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943B-6E83-442C-A6C2-B23FA1995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B57F-822E-420A-A4E3-AF95049A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0691-667A-45D9-946F-30AB9F3E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6668-7B05-4EC8-9761-6B50D489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AFDF-75C7-4705-9B26-684DEDA4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E46F-3744-40C3-874C-25907DB13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0FF52-968D-49E9-8411-C3212DAF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0BD94-0170-47E1-BAE7-252E87DF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1567-819B-4FDB-AAF5-3A65C56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23D9-76B2-4897-9814-50E5AC7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86B6-E364-48DD-851F-E985B8D8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17D0-1A53-4121-B9FA-1622FCE5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8BF0-767B-41EB-8BC6-EC24791B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60C62-2855-449C-99AE-1710E254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FC079-5186-4ED7-B274-3CD900AA1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AD587-FCBC-497C-ADA8-B635FEE4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2023-1F09-4EBC-966B-81F56FCF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AC8F2-024E-4447-9FB9-EF7E7735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6C36-BED6-415C-9B6E-4DB64FD7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4829E-D2B3-4F3E-AE03-608C2C13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9044C-2D18-4492-A72F-85C18717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8CF63-4960-47E4-9E80-008E5B9B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7219-C6FD-4053-AB9B-9D2EDFBA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1BAA-72AF-4812-8E35-B5B97EA6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FF64D-EDDC-498A-BB27-681DCE70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4CAC-FEC2-4ADD-8F3A-E5A38E4E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6C66-F14B-4431-82C5-2B29C56A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88318-4E7C-420E-AD78-819A85A8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D57F6-C581-4862-8445-DCE22700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5C76-6E90-428A-B125-57C6ACA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D14BB-CB40-42B4-AF9A-68E750D3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5409-F778-4BB3-9F7F-68497457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CF86-4685-42BD-83E1-A7EBBE8C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2C0EC-BD95-4110-B5F5-212885C03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E27BB-F66E-4FB4-AB6D-608B7B7D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6F7AD-EA8F-47A9-9AAC-FA3B0A8D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A439-0CA7-4F32-9408-580FE33E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CF94-6D60-4DF2-ADB1-881F135F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1752-E917-421D-9FDF-A7D8220A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AEAC-523B-4A82-851B-0805A77BB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9DE7-C3E8-438E-AD98-37D0D5DE4D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19DD-C5CD-4A4C-8F9C-EDBB130B5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F95F-C84A-477B-A2EF-65F9E848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B80C-85F4-4701-ACAE-0085DCB5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182944-0DF3-4101-942D-58C14FF8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CprE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440X: Operating System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39AB1-963E-4AF3-8BF1-52F337D44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2020 Tuesday &amp; Thursday </a:t>
            </a:r>
          </a:p>
          <a:p>
            <a:r>
              <a:rPr lang="en-US" dirty="0"/>
              <a:t>4-5:20pm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EE9CE3-E892-4D3E-A818-656BCF2C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8908" y="1681163"/>
            <a:ext cx="5183188" cy="468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Topics to be covered: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99700F-E9BE-4649-BD6B-582F515F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3884" y="2134210"/>
            <a:ext cx="5183188" cy="29266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OS security concepts and principles</a:t>
            </a:r>
          </a:p>
          <a:p>
            <a:r>
              <a:rPr lang="en-US" dirty="0"/>
              <a:t>Vulnerabilities in ordinary systems (CVEs)</a:t>
            </a:r>
          </a:p>
          <a:p>
            <a:r>
              <a:rPr lang="en-US" dirty="0"/>
              <a:t>Seminal security in Multics</a:t>
            </a:r>
          </a:p>
          <a:p>
            <a:r>
              <a:rPr lang="en-US" dirty="0"/>
              <a:t>Information flow and mandatory access control</a:t>
            </a:r>
          </a:p>
          <a:p>
            <a:r>
              <a:rPr lang="en-US" dirty="0"/>
              <a:t>Security kernels, memory protection, file system, virtual machine </a:t>
            </a:r>
          </a:p>
          <a:p>
            <a:r>
              <a:rPr lang="en-US" dirty="0"/>
              <a:t>Hardware/architecture support (Intel SGX, ARM </a:t>
            </a:r>
            <a:r>
              <a:rPr lang="en-US" dirty="0" err="1"/>
              <a:t>TrustZone</a:t>
            </a:r>
            <a:r>
              <a:rPr lang="en-US" dirty="0"/>
              <a:t>) for OS security</a:t>
            </a:r>
          </a:p>
          <a:p>
            <a:r>
              <a:rPr lang="en-US" dirty="0"/>
              <a:t>Secure microkernel and mobile </a:t>
            </a:r>
            <a:r>
              <a:rPr lang="en-US" dirty="0" err="1"/>
              <a:t>Oses</a:t>
            </a:r>
            <a:r>
              <a:rPr lang="en-US" dirty="0"/>
              <a:t>: seL4, QNX, Fuchsia, Android, and iOS</a:t>
            </a:r>
          </a:p>
          <a:p>
            <a:r>
              <a:rPr lang="en-US" dirty="0"/>
              <a:t>Security from end-user perspective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E890B0-8227-4C46-8F1A-748560459763}"/>
              </a:ext>
            </a:extLst>
          </p:cNvPr>
          <p:cNvGrpSpPr/>
          <p:nvPr/>
        </p:nvGrpSpPr>
        <p:grpSpPr>
          <a:xfrm>
            <a:off x="1047682" y="2505075"/>
            <a:ext cx="3657179" cy="3098556"/>
            <a:chOff x="0" y="0"/>
            <a:chExt cx="5962650" cy="3971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2E7AA4-3CA5-4C78-8F49-8C5BCDF3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62650" cy="397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93506A-A707-450F-83E6-33F213BF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646495" y="201286"/>
              <a:ext cx="669660" cy="7862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897456-0CE7-4E87-940D-21EFBF3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9" y="1729859"/>
              <a:ext cx="1290511" cy="149699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16BE9D-77DE-432B-819B-DD46CB9CF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384" y="1985962"/>
              <a:ext cx="1232165" cy="12740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93F486-1046-42BC-80A6-0C94EE456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230" y="886714"/>
              <a:ext cx="1660309" cy="10620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9C3EFF-4EB2-4F22-A259-A9E60A1D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287" y="2731410"/>
              <a:ext cx="497667" cy="6552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B46FA82-6BEA-4A82-844B-F99E47C7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462" y="3205421"/>
              <a:ext cx="1915108" cy="6452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886DEAF-3D8D-4EF5-8016-04DFAF403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386" y="3070406"/>
              <a:ext cx="789769" cy="78625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8A896F-AE6D-478C-A49F-BA0234E8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9" y="108768"/>
              <a:ext cx="1207015" cy="67634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BFD3CD-04B5-45AC-9FD4-458C917AF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38" y="162531"/>
              <a:ext cx="1144586" cy="4967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3502318-4934-4FB8-8ADF-33202A05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55" y="1417721"/>
              <a:ext cx="1074823" cy="56168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B0A76B1-616E-4813-A81D-655F87626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061" y="2081349"/>
              <a:ext cx="517323" cy="46074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155B238-B81A-450A-BAF7-DD273FD7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548" y="1966210"/>
              <a:ext cx="2672974" cy="72704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AFF001-B3CB-4FBB-9E87-5616179C0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4" y="3260020"/>
              <a:ext cx="789770" cy="30203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83BC4C-192A-4DF6-9452-5160DA93DBC2}"/>
              </a:ext>
            </a:extLst>
          </p:cNvPr>
          <p:cNvSpPr txBox="1"/>
          <p:nvPr/>
        </p:nvSpPr>
        <p:spPr>
          <a:xfrm>
            <a:off x="5262318" y="5164004"/>
            <a:ext cx="5400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Exams: </a:t>
            </a:r>
            <a:r>
              <a:rPr lang="en-US" sz="1600" dirty="0"/>
              <a:t>Midterm exam + optional final exam. The better of the two used for the final score calculation</a:t>
            </a:r>
          </a:p>
          <a:p>
            <a:endParaRPr lang="en-US" sz="800" dirty="0"/>
          </a:p>
          <a:p>
            <a:r>
              <a:rPr lang="en-US" sz="1600" b="1" dirty="0"/>
              <a:t>Assignments:</a:t>
            </a:r>
            <a:r>
              <a:rPr lang="en-US" sz="1600" dirty="0"/>
              <a:t> Small online homework/quizzes, paper readings, </a:t>
            </a:r>
            <a:r>
              <a:rPr lang="en-US" sz="1600" b="1" dirty="0"/>
              <a:t>review of code and design: seL4, QNX, Fuchsia, Android, and </a:t>
            </a:r>
            <a:r>
              <a:rPr lang="en-US" sz="1600" b="1" dirty="0" err="1"/>
              <a:t>SELinux</a:t>
            </a:r>
            <a:r>
              <a:rPr lang="en-US" sz="1600" dirty="0"/>
              <a:t>, and two programming assignments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BEE85C2A-5D4E-4778-8596-36DAC04A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9" y="5769194"/>
            <a:ext cx="652219" cy="9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67E106-7E00-481F-83E0-40905120B543}"/>
              </a:ext>
            </a:extLst>
          </p:cNvPr>
          <p:cNvSpPr/>
          <p:nvPr/>
        </p:nvSpPr>
        <p:spPr>
          <a:xfrm>
            <a:off x="839788" y="5685140"/>
            <a:ext cx="4232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cap="all" dirty="0">
                <a:solidFill>
                  <a:srgbClr val="027E6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Yong Guan</a:t>
            </a:r>
          </a:p>
          <a:p>
            <a:pPr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 sz="1000" dirty="0">
                <a:solidFill>
                  <a:srgbClr val="4D443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 sz="1000" dirty="0">
                <a:solidFill>
                  <a:srgbClr val="4D443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 Assurance Center</a:t>
            </a:r>
          </a:p>
          <a:p>
            <a:pPr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 sz="1000" dirty="0">
                <a:solidFill>
                  <a:srgbClr val="4D443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NIST Center of Excellence in Forensic Sciences - CSAFE</a:t>
            </a:r>
          </a:p>
          <a:p>
            <a:pPr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 sz="1000" dirty="0">
                <a:solidFill>
                  <a:srgbClr val="4D443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309 Durham Center</a:t>
            </a:r>
          </a:p>
          <a:p>
            <a:r>
              <a:rPr lang="en-US" sz="1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(515) 294-8378 | guan@iastate.edu | http://www.eng.iastate.edu/~guan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317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162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Cambria</vt:lpstr>
      <vt:lpstr>Times New Roman</vt:lpstr>
      <vt:lpstr>Office Theme</vt:lpstr>
      <vt:lpstr>CprE 440X: Operating System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440X: Operating System Security</dc:title>
  <dc:creator>Guan, Yong [E CPE]</dc:creator>
  <cp:lastModifiedBy>Guan, Yong [E CPE]</cp:lastModifiedBy>
  <cp:revision>3</cp:revision>
  <dcterms:created xsi:type="dcterms:W3CDTF">2019-12-09T15:10:27Z</dcterms:created>
  <dcterms:modified xsi:type="dcterms:W3CDTF">2019-12-09T15:30:30Z</dcterms:modified>
</cp:coreProperties>
</file>