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8" r:id="rId11"/>
    <p:sldId id="279" r:id="rId12"/>
    <p:sldId id="264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349" autoAdjust="0"/>
  </p:normalViewPr>
  <p:slideViewPr>
    <p:cSldViewPr snapToGrid="0">
      <p:cViewPr>
        <p:scale>
          <a:sx n="75" d="100"/>
          <a:sy n="75" d="100"/>
        </p:scale>
        <p:origin x="-342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notesViewPr>
    <p:cSldViewPr snapToGrid="0">
      <p:cViewPr varScale="1">
        <p:scale>
          <a:sx n="86" d="100"/>
          <a:sy n="86" d="100"/>
        </p:scale>
        <p:origin x="97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0D2A3-FC0E-4B3C-A916-CFD45919F6F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FFEC-8158-4D22-9DF3-EA234172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2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4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7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DC2-B208-41C4-A5A1-6166B797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B66A1-B350-4B9D-A536-1AD04117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9737-2A6B-4C71-9834-C059E03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DF88-4EB3-4FC2-B358-2B2EF626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CCB7-95A7-4A03-812B-B522041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BFC0-AE5A-4C1D-A577-E68D2022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FFD7-1E89-459D-B1F2-F81C905A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0008-8867-4EED-858B-7996BC91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E83F-FE9E-40B5-8EAC-AF706A8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FE50-9F07-4C0B-B0AD-9E5E19F4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62D0-5FB7-4A22-A183-EF65912F9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E2D1E-C596-4276-96F9-11D2440B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CC31-57D6-4083-BB09-4FDA817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6DC3-F85B-480C-A92B-E669DF36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985A-2B2D-4C0F-9D9B-B0F46A8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BEC0-E432-4630-B714-626E09B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CCF4-0019-4006-AA5C-B34CC3CD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B284-54EE-4879-A046-B2C3746A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3092-AC38-4C29-9FA4-C1B4B3C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A928-370C-42DD-9F42-1B62BF7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16D9-4C70-4D32-A513-D2B0C04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A852-CF7C-4E36-B532-7A83823D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5235-D360-461E-9159-4F1EE771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7117-6666-4A7C-A3B2-7836B88C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DFC1-DDAA-44C9-BE68-06B6FDB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68A8-C175-403B-BCD7-77B9114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CA65-10ED-49F6-B7A4-D9C5663A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3165-C35E-4B38-B47B-922B4AB2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A911-543B-4FCC-A5AB-09F04AF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B842-0D40-4730-AF4C-A95AE4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74C9-261C-4462-B94E-B7FEA39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034E-243A-4A97-A3C9-45442F8F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3534-A237-4757-81D0-4A895E6D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0696-8D33-4E5B-979F-25AA39A8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9864-E3F6-440A-8B1D-D5BC927F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014BE-96D7-4F04-A180-65D5F1A02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07C7-FF8C-4E69-B71D-F8002342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F3B62-7C68-4C92-BF08-F2FC921D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3C2F-52C8-4B9F-BEFA-078A9291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EAA-E5F8-4A86-9A94-4BCF4E29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6837C-4092-43E8-8663-5AC5F41B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5E27-199B-4CB6-8E41-11F6B43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4B39-7CF2-45E4-B583-E5A6E53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28C4-A6AA-4687-8E58-FE26542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BAA3A-35A7-4FEB-BDE4-2866B029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518C0-6CE5-4F79-9155-F995483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EB5-FCF7-4CF1-9ACE-8D5F7981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29BE-8C6F-4326-A66B-72A6C2BE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4A0A-7B0F-4E04-B472-FED14AAF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1FC3E-5A60-454F-A2B9-BB4BA4D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6A4B-6DEE-4B7E-B1F0-53D0A063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9C04-3559-41BD-B842-F3093CB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5D6-E80C-4F0B-B517-0C0C0A57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7C20-C970-4980-886D-DA23F31AF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04BA-7E62-4DB6-8FFF-8702BE97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5906-C928-4D92-9B74-E2C94FC0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53F5-50E0-47C0-B25A-4FB3366D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A9DAB-450A-4212-9234-B7DB3919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13021-F35C-4613-B563-5BD0A491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1B93-76C5-45F7-96B5-39D5955C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75B-4099-4474-9F64-E9D15D245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E33B-8D9F-477B-8110-71DF01F111B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5F47-6E92-4181-88DA-E2A5D48B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9A9F-1AA0-4D02-94BD-68DEAFB8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F2780-757E-454F-A103-4506CEA1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3" y="1180309"/>
            <a:ext cx="11978907" cy="44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052AB-8621-404A-9164-06A7615D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7" y="223390"/>
            <a:ext cx="831648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335FD-6636-4E4C-AA4A-80E3DAB3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54" y="0"/>
            <a:ext cx="975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5E1E8-2628-4CE0-9CEB-EBFA4759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" y="1142187"/>
            <a:ext cx="12127035" cy="4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51CD4-B593-44F7-A0AA-B23F6162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683"/>
            <a:ext cx="12192000" cy="44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ADEBD-3107-4C5A-9921-E67ABD0D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14" y="0"/>
            <a:ext cx="858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D5476-86E6-40EA-8787-475CE42A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73" y="0"/>
            <a:ext cx="941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08042-6F4C-45E0-AD58-10D66D73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42" y="0"/>
            <a:ext cx="835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E8C403-1752-4D6D-9E33-4931003B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16" y="0"/>
            <a:ext cx="861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FF5C6-E418-4AFD-BDE4-A09626CD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66" y="0"/>
            <a:ext cx="942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70DDE-DA9C-4D8D-B67F-E6AC700A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35" y="0"/>
            <a:ext cx="8878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6.googleusercontent.com/ICX_loxfPgqAoBFeAanm6_NffAKpoqNXERn_Mp6egPGw12_H8k9bu3rh16exV579fDXXCASPRltVNVhwOxIDDjJ13QA5J3m2b1UajSiflerJkM_RHzIoQdc0HhtAJWCQqSB2SvyfgA0">
            <a:extLst>
              <a:ext uri="{FF2B5EF4-FFF2-40B4-BE49-F238E27FC236}">
                <a16:creationId xmlns:a16="http://schemas.microsoft.com/office/drawing/2014/main" id="{C5E7DCB2-AC44-4235-B33E-33C89D2E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4711" y="643467"/>
            <a:ext cx="742257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4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E54B66-4FAA-4C8E-A436-7FD1A34C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0" y="699706"/>
            <a:ext cx="716380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7C49A-E179-4EA4-9802-3D3B741E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97" y="0"/>
            <a:ext cx="9409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6E73E-730F-4745-A552-AD156AEE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78" y="418680"/>
            <a:ext cx="873564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C35E5-8A47-4797-B96F-8F3F2B0B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4" y="1085523"/>
            <a:ext cx="666843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3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0E39C8-4F17-49D9-888B-E1E25A8E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263"/>
            <a:ext cx="12192000" cy="46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6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6BE55-392D-4EF5-B365-4055F27F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121"/>
            <a:ext cx="12192000" cy="44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0E783-AD18-41D8-A065-9B87A248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149"/>
            <a:ext cx="12192000" cy="4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1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C4E62-06D7-49AE-B5D0-A1E9857E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209100"/>
            <a:ext cx="883090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9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7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9EC2F-6583-463E-AB6A-E224307A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50" y="196656"/>
            <a:ext cx="8468299" cy="64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57B6A-F384-4F49-902C-0EB24B7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349"/>
            <a:ext cx="6896607" cy="4865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3F6BE-0BA8-4235-966D-2316D35D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07" y="1493436"/>
            <a:ext cx="4999138" cy="38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8A199-6646-42DC-BF9A-4BAE10BE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" y="1184550"/>
            <a:ext cx="11845337" cy="44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695AF-9810-4FEF-A546-4A21025E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67" y="710918"/>
            <a:ext cx="8182266" cy="54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4D2AA-A0EC-481F-A5A3-4ACD7319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6" y="634462"/>
            <a:ext cx="7660427" cy="55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F5AC7-CC6F-4C3D-AE42-93114385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37" y="663921"/>
            <a:ext cx="7226725" cy="5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7FF2E-D7CE-4253-8A8E-2D8B4415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57" y="0"/>
            <a:ext cx="740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</Words>
  <Application>Microsoft Office PowerPoint</Application>
  <PresentationFormat>Widescreen</PresentationFormat>
  <Paragraphs>23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Gordon, Sean R</dc:creator>
  <cp:lastModifiedBy>Gordon, Sean R</cp:lastModifiedBy>
  <cp:revision>12</cp:revision>
  <dcterms:created xsi:type="dcterms:W3CDTF">2019-11-20T07:56:29Z</dcterms:created>
  <dcterms:modified xsi:type="dcterms:W3CDTF">2019-11-20T18:03:13Z</dcterms:modified>
</cp:coreProperties>
</file>