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1E9F-57EF-469C-8F3A-796DB9DD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4A343-8D08-4F13-A6E5-7155B12BB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8A7F-D394-41F8-9038-B81DE9F4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A6B0-6942-4C20-A9EC-FB2500E2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A456-3A31-4A1C-9F63-6F1DC579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1DB9-7ECD-4EC7-851B-7999850A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0E8A9-7D33-4EA8-9C5B-49DE4A31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3637-1D85-4FFA-BEE9-0B8FF6B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BBA77-6EAF-4A07-ACB0-11F1CE3F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4333-40DF-4816-B8AA-D500D943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3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90A29-A4C5-43F8-AB49-E14F000EE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DBC90-F013-4A71-8608-E733FCEB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1087C-8FB1-4662-BDDD-9D2F1BBB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5761-6CCB-448F-8323-5445011D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C9D5-672B-49B4-9D53-9CBE9787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78B5-7368-4A3C-B8AB-C0822064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D694-62B1-4E20-9FE1-3118989A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BB6A-41AB-4A46-AE3C-B4057D49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6F3E-17E9-4287-A463-3A6E9F9F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3D89-D875-45DB-AF2A-71CF4049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0D0-4A6B-4591-B206-C44FD7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D3A6B-E167-4AF9-84D4-D0E9927A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86A6-863F-4300-BEF2-9851EEE0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036D-B9D3-4187-A898-9B4838B2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FDF1-17B6-4559-83D0-16746547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4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0137-C5FE-493B-BB15-DB042B55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65FD-A1B8-401A-A78E-86CD368F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63E1-775B-4724-82BF-AADE9047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C4AD2-F374-44A3-AF4C-AE4C8881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DD92-6D89-420E-B8F4-0E74B717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976D-4091-44A3-B975-0E39D306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19F6-CE55-4EA7-B1EB-B5FB56A6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BBF7-FFF3-44FB-BBDD-2B76A705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AB738-13D3-4B52-8000-8CFD194AD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40745-0DF6-448E-85E2-B5F989CD4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46889-FA28-4C84-A078-44ED22BA9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1D78A-C5DC-4195-9A84-2FFA6256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6DED0-7AFA-46BE-928B-790C10A2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551B5-CFF4-45C5-AB6B-029D49C6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0762-16F7-4B86-B941-972BA6A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76CD4-2C5E-4166-B9E0-AA821FB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B4DB-6741-4863-9422-AB2AD776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0B10C-C0B2-451E-B8CA-F5F525B0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FBC1-5896-4A50-BA92-106A4874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FB74D-AD2B-44FA-A813-682EA9D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6C06C-2DA1-40CD-9C86-891C741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FDF5-FF8F-4253-AA48-D70D84F0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DF22-C910-4853-8163-7BC96453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2C74-8892-45C3-8A23-17FEFF7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80BE-3F9D-4A73-BD3A-B0FD8EA7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8E35-4D83-4D46-B61F-02FC1AA9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D8CE-D876-40A9-94ED-BB0CF126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211A-1823-4449-948F-D2584BE5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C33C-2F33-46EC-B731-69E09568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0482-4E73-491E-AD85-292C2818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B8292-510B-4204-BE65-31285B61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2BEE-0BDB-42B1-A0AF-665EFA46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5FCD-1F05-4219-8477-3AD53EF9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50C73-5364-4147-BDDC-C38C8A2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7C71-BD2F-4611-8555-6997A770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F176-5750-4C54-8C75-EDEF6C00D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ACE9-65D5-4A6B-8188-210C7550981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BF1C-8E42-4E01-8244-49CE91179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7D1F-4DA2-43B5-AE77-B5CC1FC1D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0BBE-C563-4EDE-87D2-201F227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4AA4-B0BF-41E2-92A0-9602669BC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F24C7-C9BD-420F-8600-04665CDC7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Giang Nguyen</a:t>
            </a:r>
          </a:p>
        </p:txBody>
      </p:sp>
    </p:spTree>
    <p:extLst>
      <p:ext uri="{BB962C8B-B14F-4D97-AF65-F5344CB8AC3E}">
        <p14:creationId xmlns:p14="http://schemas.microsoft.com/office/powerpoint/2010/main" val="177208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C9D-39E9-4726-BD16-130EB8A4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63E27-F848-4E72-B10D-6AA61D02C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99" y="1455576"/>
            <a:ext cx="9319401" cy="47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FB83-00C2-41C9-AC58-C17E7F17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generate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57D7AD-2151-4EAA-B8BD-72463E2C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112" y="2434431"/>
            <a:ext cx="6581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FC7B-8CF1-488F-9AFC-5E822040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generate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53FE4-DB6E-410A-B6F5-4ADEED00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2377281"/>
            <a:ext cx="9134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9CD6-640E-4942-968E-062551D3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655D-C68E-4A5E-8D06-A7ADE321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74067-52AF-4331-8D08-99B521D0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433637"/>
            <a:ext cx="6019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FFAD-9D10-48BD-8280-4AAFC285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3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45EEA-EEDF-45C3-A36D-4542D749A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313" y="679843"/>
            <a:ext cx="5496026" cy="60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5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D4B5-5261-4489-B594-4CC42772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generate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5BEFA-5510-48A8-AA61-F2A327B62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3144044"/>
            <a:ext cx="66389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D435-B210-4678-8435-10AA1A11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generate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BFD37-C0E7-4596-8934-E95533FE0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62" y="3115469"/>
            <a:ext cx="63150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8EE7-4B3B-4A99-9116-72D82AB6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Triangle generate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A29DD-A7FB-454F-B8CA-B799281B2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714" y="3313651"/>
            <a:ext cx="4792877" cy="12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7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Recitation Week 8</vt:lpstr>
      <vt:lpstr>Question 1</vt:lpstr>
      <vt:lpstr>Row generate</vt:lpstr>
      <vt:lpstr>Board generate</vt:lpstr>
      <vt:lpstr>PowerPoint Presentation</vt:lpstr>
      <vt:lpstr>Question 2</vt:lpstr>
      <vt:lpstr>Row generate</vt:lpstr>
      <vt:lpstr>Triangle generate</vt:lpstr>
      <vt:lpstr>Pascal Triangle generate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Week 8</dc:title>
  <dc:creator>Nguyen, Giang [COM S]</dc:creator>
  <cp:lastModifiedBy>Nguyen, Giang [COM S]</cp:lastModifiedBy>
  <cp:revision>6</cp:revision>
  <dcterms:created xsi:type="dcterms:W3CDTF">2018-10-14T16:57:34Z</dcterms:created>
  <dcterms:modified xsi:type="dcterms:W3CDTF">2018-10-15T04:43:06Z</dcterms:modified>
</cp:coreProperties>
</file>