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94A1-E386-A27B-3347-3457C66DE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294E6-828B-539C-986F-DBFB685EB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F2F1D-BC71-7138-529B-4AE191F6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6683-7F14-4435-B852-2C2BDED3A895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D67AC-BAEF-AADC-CAF9-DCCF26EF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2F306-B587-4B02-FD9D-99ECD55F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5C5D-C7E4-4C8C-9726-CECEC4BBE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8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DD76-F964-6D0F-8220-68EFA5AE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88DB0-6FF7-3508-10BF-8E3B70396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FFC43-8A76-0D37-C0A9-859044FD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6683-7F14-4435-B852-2C2BDED3A895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8314C-FDAA-3472-8A71-4DE92943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E5E45-BEB5-3F71-E39C-C1C73C24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5C5D-C7E4-4C8C-9726-CECEC4BBE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1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E3B4C-ADAB-7A19-579E-1E5A34AE2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4CD68-E8A6-B8F6-B807-A27DC5764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9FD0A-372E-6D84-DCA2-367F893C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6683-7F14-4435-B852-2C2BDED3A895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C1CDA-D47B-49F9-CE5D-B153D8B62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D468B-1EC2-79EC-E2ED-0F9EF012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5C5D-C7E4-4C8C-9726-CECEC4BBE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1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4FAF-CCE3-0CFA-7820-260769FB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E6E90-360C-B99B-2878-2F636F61A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400CF-3EF8-837D-D9AF-6D7E74F39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6683-7F14-4435-B852-2C2BDED3A895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B7BD1-8B6F-2D47-7142-EFECFEAE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BA4BB-01C5-3D37-5935-D6236BC8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5C5D-C7E4-4C8C-9726-CECEC4BBE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7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39E3-DDD5-1759-9F55-D13BD5B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9997D-D6BC-6015-7874-F52B09358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275F4-F454-A4D6-712F-ED568DB68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6683-7F14-4435-B852-2C2BDED3A895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4A1F6-1ECE-FCA1-7572-5B42B585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271D4-B6AC-345F-1221-2A77EDE0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5C5D-C7E4-4C8C-9726-CECEC4BBE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3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0DDBD-96D4-602A-446D-ACA2855A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6491A-87D1-F58A-521B-8F704DAED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D2941-8474-8E50-9662-F8B0C0F1E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05BDA-BCC9-595E-AAC7-EA6448B9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6683-7F14-4435-B852-2C2BDED3A895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960DB-608D-FC68-E34D-B20C889E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AD228-F054-B2DB-88D8-1E0F9C9A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5C5D-C7E4-4C8C-9726-CECEC4BBE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8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1347-5842-36F2-E9C7-6CED3433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C3635-8A36-1A60-1F9B-467361190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03DE4-003F-B8B3-6330-4F78F00A6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DE41BD-0586-3F46-EEDD-5E5A302FC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31738-87E7-54B8-5A97-05F1CEC28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30644-E310-9EE9-220D-0D6D0159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6683-7F14-4435-B852-2C2BDED3A895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0952DE-0D82-1C8C-A76A-9F5969E4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5CC00C-E0F0-41C1-F453-F0AB11ED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5C5D-C7E4-4C8C-9726-CECEC4BBE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0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4865E-C577-CDF6-209C-9763D455F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8E713-BF6F-CC6A-8E1E-A72DFA8B4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6683-7F14-4435-B852-2C2BDED3A895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216A2-7791-3072-78D8-1B27251D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FC0F3-8767-5449-0DCD-43F80FED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5C5D-C7E4-4C8C-9726-CECEC4BBE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9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49328-09B7-F54B-5E6A-FF993367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6683-7F14-4435-B852-2C2BDED3A895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BF3F6-9E97-F2EE-4220-F10AD56A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CE323-AAEA-5CA0-893F-C80593C2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5C5D-C7E4-4C8C-9726-CECEC4BBE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4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CA16-58F9-472B-FA6C-EF80EFCD2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19215-BF3B-6619-952B-24CF6685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5116E-1430-9CC7-5D3B-C392C20BC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CBB13-6F42-7F90-CB9E-0E201D57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6683-7F14-4435-B852-2C2BDED3A895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36945-EF30-97EE-3677-E9E49BAF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17558-054F-2022-B81E-F2373549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5C5D-C7E4-4C8C-9726-CECEC4BBE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2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4FF9-D766-DAD8-EF1E-B3C7C442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EC492-BAAB-1623-E584-C04BA90432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5F1BC-0C4B-F762-F558-69BD0ECEE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0FAA3-C1EC-56A2-AB87-E2A28A90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6683-7F14-4435-B852-2C2BDED3A895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3D25F-566A-1C34-D0F6-B9D07D2B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E08F9-14F2-022B-FCC4-3D4C5EA8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5C5D-C7E4-4C8C-9726-CECEC4BBE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1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FF4DC8-5BBA-3650-4852-ADEEDDDF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EA1F8-3C72-1803-3DAC-555A7C7BF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E1534-E31B-ABE8-2B0B-96D6A41D9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16683-7F14-4435-B852-2C2BDED3A895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5DAEA-CCDC-9788-C05D-8BCABEB98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D28E2-CACF-B922-5B0A-C428DD7CE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25C5D-C7E4-4C8C-9726-CECEC4BBE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1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B8A3-1650-BACD-E440-D9125511A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Retail and Wholesale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50653-91D2-1085-314E-D73E50F716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36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6392-F4A3-0D0F-A2EA-E8EE49EB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1D1FB-51A6-2463-E415-2B88E201B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11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4659-5B4D-7EB6-50AE-9D019648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Ratio and Trend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495752-9215-780E-CE42-5CD88D23E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95763"/>
            <a:ext cx="4521432" cy="26925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9BD982-2C8A-C5B6-960E-729669BCE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764" y="1195763"/>
            <a:ext cx="4521432" cy="26925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4C8AE9-21A2-4417-342E-5C3B988000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87476"/>
            <a:ext cx="4515082" cy="27052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B12DE9-4CA2-BEBD-5E04-CBFF9927CE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764" y="3987475"/>
            <a:ext cx="4521433" cy="27052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813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092F-B7AE-7A90-F50C-48773619E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E2E97-D8A0-34FD-0D10-809C624C2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assumptions</a:t>
            </a:r>
          </a:p>
          <a:p>
            <a:r>
              <a:rPr lang="en-US" dirty="0"/>
              <a:t>Sensitivity analysis</a:t>
            </a:r>
          </a:p>
          <a:p>
            <a:r>
              <a:rPr lang="en-US" dirty="0"/>
              <a:t>Bear/bull/base case overall</a:t>
            </a:r>
          </a:p>
        </p:txBody>
      </p:sp>
    </p:spTree>
    <p:extLst>
      <p:ext uri="{BB962C8B-B14F-4D97-AF65-F5344CB8AC3E}">
        <p14:creationId xmlns:p14="http://schemas.microsoft.com/office/powerpoint/2010/main" val="308258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2EA0-F27F-72B3-CDEA-ED6ECC72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0025D-3309-E12B-1D24-FC059A1E4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COGS</a:t>
            </a:r>
          </a:p>
          <a:p>
            <a:r>
              <a:rPr lang="en-US" dirty="0"/>
              <a:t>Membership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59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261C-CA04-A2A4-D317-DEAA7E875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29847-CB6C-6F52-C5E8-1F14A7FD9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85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B86E-F3B9-8D94-B9D2-8A70C568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079E7-4279-9D7E-7E15-52469A604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69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6E13-D743-0A8B-1EC9-C80A02BF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3479B-DCD7-23F0-844C-981B4F67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51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BB12-22BA-66A3-E08E-2634808D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94B24-C063-2C78-38CF-B4FCE68A1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75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B272-453E-D165-AFED-E4BEA11B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39D26-092B-8EBB-7E97-F207883B2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0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9511-42E1-EF94-80CC-F44256E8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5DDBE-98BA-3F19-84E8-0779BA8E8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8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1BC6-AC21-29AC-77AB-85D46DE0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8EA49-A50A-55B8-9D8E-181671A0C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3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BFEDA-040C-9596-79CB-C6FBE31B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7D1B5-5683-4A47-C7E5-8F7724032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9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07AA-C3A1-1D06-78C1-962BE202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0C331-9AE8-23A0-8D7B-DB05C9E0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2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4874-DD8E-1056-2874-0C4EF71E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Walmart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4B02-C118-57C6-C4D7-48B9F9983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Analyst Opinion</a:t>
            </a:r>
          </a:p>
          <a:p>
            <a:r>
              <a:rPr lang="en-US" dirty="0"/>
              <a:t>Management</a:t>
            </a:r>
          </a:p>
          <a:p>
            <a:r>
              <a:rPr lang="en-US" dirty="0"/>
              <a:t>Positioning &amp; strategy</a:t>
            </a:r>
          </a:p>
          <a:p>
            <a:r>
              <a:rPr lang="en-US" dirty="0"/>
              <a:t>Red flags (payoff and legal issues)</a:t>
            </a:r>
          </a:p>
          <a:p>
            <a:r>
              <a:rPr lang="en-US" dirty="0"/>
              <a:t>Ratio &amp; trend analysis</a:t>
            </a:r>
          </a:p>
          <a:p>
            <a:r>
              <a:rPr lang="en-US" dirty="0"/>
              <a:t>DCF Analysis</a:t>
            </a:r>
          </a:p>
          <a:p>
            <a:r>
              <a:rPr lang="en-US" dirty="0"/>
              <a:t>Scenario Analysis (COGS &amp; membership)*</a:t>
            </a:r>
          </a:p>
          <a:p>
            <a:r>
              <a:rPr lang="en-US" dirty="0"/>
              <a:t>Comps Valuation</a:t>
            </a:r>
          </a:p>
          <a:p>
            <a:r>
              <a:rPr lang="en-US" dirty="0"/>
              <a:t>Risk &amp; contingencies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06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4337-B4E5-F432-8D24-6FBC66FF4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Analyst Opinion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BF08C-5320-8DD9-69CD-B2503D29C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5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ABB8-44EB-7264-1C28-58F14164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A0AA9-4180-F33A-09E1-F155DAFC6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6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0BBF-44F9-5505-D888-8FCAD6AB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 &amp;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6892A-0F53-4643-6070-9BB0661C4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17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Competitive Positioning: North America’s biggest Retailer and Wholesaler (Market Cap: $409 bn)</a:t>
            </a:r>
          </a:p>
          <a:p>
            <a:r>
              <a:rPr lang="en-US" dirty="0"/>
              <a:t>Mission Statement: “Save people money so they can live better”</a:t>
            </a:r>
          </a:p>
          <a:p>
            <a:r>
              <a:rPr lang="en-US" dirty="0"/>
              <a:t>Target Market: budget-conscious consumers in suburban and rural areas</a:t>
            </a:r>
          </a:p>
          <a:p>
            <a:r>
              <a:rPr lang="en-US" dirty="0"/>
              <a:t>Wide range of products and merchandises available in stores and through eCommerce</a:t>
            </a:r>
          </a:p>
          <a:p>
            <a:r>
              <a:rPr lang="en-US" dirty="0"/>
              <a:t>EDLP (Every Day Low Prices):</a:t>
            </a:r>
          </a:p>
          <a:p>
            <a:r>
              <a:rPr lang="en-US" dirty="0"/>
              <a:t>Focus on low prices through cost-cutting and economies of scale</a:t>
            </a:r>
          </a:p>
          <a:p>
            <a:r>
              <a:rPr lang="en-US" dirty="0"/>
              <a:t>Significant investment in eCommerce, including online selection and services like grocery pickup and delivery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0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156</Words>
  <Application>Microsoft Office PowerPoint</Application>
  <PresentationFormat>Widescreen</PresentationFormat>
  <Paragraphs>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Retail and Wholesale Business</vt:lpstr>
      <vt:lpstr>Agenda</vt:lpstr>
      <vt:lpstr>Economic Overview</vt:lpstr>
      <vt:lpstr>Industry Overview</vt:lpstr>
      <vt:lpstr>Company</vt:lpstr>
      <vt:lpstr>Walmart</vt:lpstr>
      <vt:lpstr>Analyst Opinion</vt:lpstr>
      <vt:lpstr>Management</vt:lpstr>
      <vt:lpstr>Positioning &amp; Strategy</vt:lpstr>
      <vt:lpstr>Red Flags</vt:lpstr>
      <vt:lpstr>Ratio and Trend Analysis</vt:lpstr>
      <vt:lpstr>DCF Analysis</vt:lpstr>
      <vt:lpstr>Scenario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and Wholesale Business</dc:title>
  <dc:creator>Siddhesh</dc:creator>
  <cp:lastModifiedBy>Siddhesh</cp:lastModifiedBy>
  <cp:revision>3</cp:revision>
  <dcterms:created xsi:type="dcterms:W3CDTF">2023-05-08T17:37:51Z</dcterms:created>
  <dcterms:modified xsi:type="dcterms:W3CDTF">2023-05-08T18:38:25Z</dcterms:modified>
</cp:coreProperties>
</file>