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951A3-5CFF-5F48-BF1F-3EF087B5AD5F}" v="1" dt="2019-12-11T11:45:30.074"/>
    <p1510:client id="{3C3A89A1-3DCF-1F52-57B9-6506B1808BD3}" v="647" dt="2019-12-13T14:29:52.935"/>
    <p1510:client id="{3F3C1539-1C7C-EE9E-7079-155255AF77E3}" v="17" dt="2019-12-13T09:06:52.749"/>
    <p1510:client id="{5C1D6F6C-9597-E031-B10F-F933ADB421AB}" v="320" dt="2019-12-13T09:04:15.932"/>
    <p1510:client id="{D1FD6B93-C9D1-A779-64E3-F8B3B362396B}" v="358" dt="2019-12-12T10:02:13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ovic Kech" userId="S::l.kech@ludus-academie.com::cccf9448-88bc-405f-865c-831903bc0e48" providerId="AD" clId="Web-{5C1D6F6C-9597-E031-B10F-F933ADB421AB}"/>
    <pc:docChg chg="modSld">
      <pc:chgData name="Ludovic Kech" userId="S::l.kech@ludus-academie.com::cccf9448-88bc-405f-865c-831903bc0e48" providerId="AD" clId="Web-{5C1D6F6C-9597-E031-B10F-F933ADB421AB}" dt="2019-12-13T09:04:15.932" v="315" actId="20577"/>
      <pc:docMkLst>
        <pc:docMk/>
      </pc:docMkLst>
      <pc:sldChg chg="modSp">
        <pc:chgData name="Ludovic Kech" userId="S::l.kech@ludus-academie.com::cccf9448-88bc-405f-865c-831903bc0e48" providerId="AD" clId="Web-{5C1D6F6C-9597-E031-B10F-F933ADB421AB}" dt="2019-12-13T09:04:15.932" v="314" actId="20577"/>
        <pc:sldMkLst>
          <pc:docMk/>
          <pc:sldMk cId="35015428" sldId="257"/>
        </pc:sldMkLst>
        <pc:spChg chg="mod">
          <ac:chgData name="Ludovic Kech" userId="S::l.kech@ludus-academie.com::cccf9448-88bc-405f-865c-831903bc0e48" providerId="AD" clId="Web-{5C1D6F6C-9597-E031-B10F-F933ADB421AB}" dt="2019-12-13T09:04:15.932" v="314" actId="20577"/>
          <ac:spMkLst>
            <pc:docMk/>
            <pc:sldMk cId="35015428" sldId="257"/>
            <ac:spMk id="3" creationId="{425D9BC7-DFF7-47F3-883F-E9583A40E42C}"/>
          </ac:spMkLst>
        </pc:spChg>
      </pc:sldChg>
      <pc:sldChg chg="modSp">
        <pc:chgData name="Ludovic Kech" userId="S::l.kech@ludus-academie.com::cccf9448-88bc-405f-865c-831903bc0e48" providerId="AD" clId="Web-{5C1D6F6C-9597-E031-B10F-F933ADB421AB}" dt="2019-12-13T09:03:30.839" v="294" actId="20577"/>
        <pc:sldMkLst>
          <pc:docMk/>
          <pc:sldMk cId="1883738678" sldId="258"/>
        </pc:sldMkLst>
        <pc:spChg chg="mod">
          <ac:chgData name="Ludovic Kech" userId="S::l.kech@ludus-academie.com::cccf9448-88bc-405f-865c-831903bc0e48" providerId="AD" clId="Web-{5C1D6F6C-9597-E031-B10F-F933ADB421AB}" dt="2019-12-13T08:40:13.968" v="19" actId="20577"/>
          <ac:spMkLst>
            <pc:docMk/>
            <pc:sldMk cId="1883738678" sldId="258"/>
            <ac:spMk id="2" creationId="{50085C88-5B30-4AA7-AB5B-383FED69291D}"/>
          </ac:spMkLst>
        </pc:spChg>
        <pc:spChg chg="mod">
          <ac:chgData name="Ludovic Kech" userId="S::l.kech@ludus-academie.com::cccf9448-88bc-405f-865c-831903bc0e48" providerId="AD" clId="Web-{5C1D6F6C-9597-E031-B10F-F933ADB421AB}" dt="2019-12-13T09:03:30.839" v="294" actId="20577"/>
          <ac:spMkLst>
            <pc:docMk/>
            <pc:sldMk cId="1883738678" sldId="258"/>
            <ac:spMk id="3" creationId="{B3FAFCAA-86C0-465E-A56F-5F54A00545CD}"/>
          </ac:spMkLst>
        </pc:spChg>
      </pc:sldChg>
    </pc:docChg>
  </pc:docChgLst>
  <pc:docChgLst>
    <pc:chgData name="Ludovic Kech" userId="S::l.kech@ludus-academie.com::cccf9448-88bc-405f-865c-831903bc0e48" providerId="AD" clId="Web-{3C3A89A1-3DCF-1F52-57B9-6506B1808BD3}"/>
    <pc:docChg chg="modSld">
      <pc:chgData name="Ludovic Kech" userId="S::l.kech@ludus-academie.com::cccf9448-88bc-405f-865c-831903bc0e48" providerId="AD" clId="Web-{3C3A89A1-3DCF-1F52-57B9-6506B1808BD3}" dt="2019-12-13T14:29:52.935" v="645" actId="20577"/>
      <pc:docMkLst>
        <pc:docMk/>
      </pc:docMkLst>
      <pc:sldChg chg="modSp">
        <pc:chgData name="Ludovic Kech" userId="S::l.kech@ludus-academie.com::cccf9448-88bc-405f-865c-831903bc0e48" providerId="AD" clId="Web-{3C3A89A1-3DCF-1F52-57B9-6506B1808BD3}" dt="2019-12-13T14:13:59.632" v="638" actId="20577"/>
        <pc:sldMkLst>
          <pc:docMk/>
          <pc:sldMk cId="35015428" sldId="257"/>
        </pc:sldMkLst>
        <pc:spChg chg="mod">
          <ac:chgData name="Ludovic Kech" userId="S::l.kech@ludus-academie.com::cccf9448-88bc-405f-865c-831903bc0e48" providerId="AD" clId="Web-{3C3A89A1-3DCF-1F52-57B9-6506B1808BD3}" dt="2019-12-13T14:13:59.632" v="638" actId="20577"/>
          <ac:spMkLst>
            <pc:docMk/>
            <pc:sldMk cId="35015428" sldId="257"/>
            <ac:spMk id="3" creationId="{425D9BC7-DFF7-47F3-883F-E9583A40E42C}"/>
          </ac:spMkLst>
        </pc:spChg>
      </pc:sldChg>
      <pc:sldChg chg="modSp">
        <pc:chgData name="Ludovic Kech" userId="S::l.kech@ludus-academie.com::cccf9448-88bc-405f-865c-831903bc0e48" providerId="AD" clId="Web-{3C3A89A1-3DCF-1F52-57B9-6506B1808BD3}" dt="2019-12-13T14:29:51.310" v="643" actId="20577"/>
        <pc:sldMkLst>
          <pc:docMk/>
          <pc:sldMk cId="1883738678" sldId="258"/>
        </pc:sldMkLst>
        <pc:spChg chg="mod">
          <ac:chgData name="Ludovic Kech" userId="S::l.kech@ludus-academie.com::cccf9448-88bc-405f-865c-831903bc0e48" providerId="AD" clId="Web-{3C3A89A1-3DCF-1F52-57B9-6506B1808BD3}" dt="2019-12-13T14:29:51.310" v="643" actId="20577"/>
          <ac:spMkLst>
            <pc:docMk/>
            <pc:sldMk cId="1883738678" sldId="258"/>
            <ac:spMk id="3" creationId="{B3FAFCAA-86C0-465E-A56F-5F54A00545CD}"/>
          </ac:spMkLst>
        </pc:spChg>
      </pc:sldChg>
    </pc:docChg>
  </pc:docChgLst>
  <pc:docChgLst>
    <pc:chgData name="Ludovic Kech" userId="S::l.kech@ludus-academie.com::cccf9448-88bc-405f-865c-831903bc0e48" providerId="AD" clId="Web-{D1FD6B93-C9D1-A779-64E3-F8B3B362396B}"/>
    <pc:docChg chg="addSld modSld">
      <pc:chgData name="Ludovic Kech" userId="S::l.kech@ludus-academie.com::cccf9448-88bc-405f-865c-831903bc0e48" providerId="AD" clId="Web-{D1FD6B93-C9D1-A779-64E3-F8B3B362396B}" dt="2019-12-12T10:02:13.632" v="355" actId="20577"/>
      <pc:docMkLst>
        <pc:docMk/>
      </pc:docMkLst>
      <pc:sldChg chg="modSp">
        <pc:chgData name="Ludovic Kech" userId="S::l.kech@ludus-academie.com::cccf9448-88bc-405f-865c-831903bc0e48" providerId="AD" clId="Web-{D1FD6B93-C9D1-A779-64E3-F8B3B362396B}" dt="2019-12-12T08:01:44.702" v="171" actId="20577"/>
        <pc:sldMkLst>
          <pc:docMk/>
          <pc:sldMk cId="3784089036" sldId="256"/>
        </pc:sldMkLst>
        <pc:spChg chg="mod">
          <ac:chgData name="Ludovic Kech" userId="S::l.kech@ludus-academie.com::cccf9448-88bc-405f-865c-831903bc0e48" providerId="AD" clId="Web-{D1FD6B93-C9D1-A779-64E3-F8B3B362396B}" dt="2019-12-12T08:01:05.343" v="133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udovic Kech" userId="S::l.kech@ludus-academie.com::cccf9448-88bc-405f-865c-831903bc0e48" providerId="AD" clId="Web-{D1FD6B93-C9D1-A779-64E3-F8B3B362396B}" dt="2019-12-12T08:01:44.702" v="171" actId="20577"/>
          <ac:spMkLst>
            <pc:docMk/>
            <pc:sldMk cId="3784089036" sldId="256"/>
            <ac:spMk id="3" creationId="{00000000-0000-0000-0000-000000000000}"/>
          </ac:spMkLst>
        </pc:spChg>
        <pc:picChg chg="mod">
          <ac:chgData name="Ludovic Kech" userId="S::l.kech@ludus-academie.com::cccf9448-88bc-405f-865c-831903bc0e48" providerId="AD" clId="Web-{D1FD6B93-C9D1-A779-64E3-F8B3B362396B}" dt="2019-12-12T07:58:08.594" v="103" actId="14100"/>
          <ac:picMkLst>
            <pc:docMk/>
            <pc:sldMk cId="3784089036" sldId="256"/>
            <ac:picMk id="4" creationId="{A77C12EE-6EF7-41E3-AF91-BB71A28E774B}"/>
          </ac:picMkLst>
        </pc:picChg>
      </pc:sldChg>
      <pc:sldChg chg="modSp new">
        <pc:chgData name="Ludovic Kech" userId="S::l.kech@ludus-academie.com::cccf9448-88bc-405f-865c-831903bc0e48" providerId="AD" clId="Web-{D1FD6B93-C9D1-A779-64E3-F8B3B362396B}" dt="2019-12-12T10:02:03.117" v="353" actId="20577"/>
        <pc:sldMkLst>
          <pc:docMk/>
          <pc:sldMk cId="35015428" sldId="257"/>
        </pc:sldMkLst>
        <pc:spChg chg="mod">
          <ac:chgData name="Ludovic Kech" userId="S::l.kech@ludus-academie.com::cccf9448-88bc-405f-865c-831903bc0e48" providerId="AD" clId="Web-{D1FD6B93-C9D1-A779-64E3-F8B3B362396B}" dt="2019-12-12T08:16:12.335" v="186" actId="20577"/>
          <ac:spMkLst>
            <pc:docMk/>
            <pc:sldMk cId="35015428" sldId="257"/>
            <ac:spMk id="2" creationId="{8AFDA002-477F-44B2-8BF2-C8B7DFEE416F}"/>
          </ac:spMkLst>
        </pc:spChg>
        <pc:spChg chg="mod">
          <ac:chgData name="Ludovic Kech" userId="S::l.kech@ludus-academie.com::cccf9448-88bc-405f-865c-831903bc0e48" providerId="AD" clId="Web-{D1FD6B93-C9D1-A779-64E3-F8B3B362396B}" dt="2019-12-12T10:02:03.117" v="353" actId="20577"/>
          <ac:spMkLst>
            <pc:docMk/>
            <pc:sldMk cId="35015428" sldId="257"/>
            <ac:spMk id="3" creationId="{425D9BC7-DFF7-47F3-883F-E9583A40E42C}"/>
          </ac:spMkLst>
        </pc:spChg>
      </pc:sldChg>
      <pc:sldChg chg="new">
        <pc:chgData name="Ludovic Kech" userId="S::l.kech@ludus-academie.com::cccf9448-88bc-405f-865c-831903bc0e48" providerId="AD" clId="Web-{D1FD6B93-C9D1-A779-64E3-F8B3B362396B}" dt="2019-12-12T08:01:56.123" v="175"/>
        <pc:sldMkLst>
          <pc:docMk/>
          <pc:sldMk cId="1883738678" sldId="258"/>
        </pc:sldMkLst>
      </pc:sldChg>
    </pc:docChg>
  </pc:docChgLst>
  <pc:docChgLst>
    <pc:chgData name="Ludovic Kech" userId="S::l.kech@ludus-academie.com::cccf9448-88bc-405f-865c-831903bc0e48" providerId="AD" clId="Web-{3F3C1539-1C7C-EE9E-7079-155255AF77E3}"/>
    <pc:docChg chg="modSld">
      <pc:chgData name="Ludovic Kech" userId="S::l.kech@ludus-academie.com::cccf9448-88bc-405f-865c-831903bc0e48" providerId="AD" clId="Web-{3F3C1539-1C7C-EE9E-7079-155255AF77E3}" dt="2019-12-13T09:06:52.749" v="15" actId="14100"/>
      <pc:docMkLst>
        <pc:docMk/>
      </pc:docMkLst>
      <pc:sldChg chg="modSp">
        <pc:chgData name="Ludovic Kech" userId="S::l.kech@ludus-academie.com::cccf9448-88bc-405f-865c-831903bc0e48" providerId="AD" clId="Web-{3F3C1539-1C7C-EE9E-7079-155255AF77E3}" dt="2019-12-13T09:06:52.749" v="15" actId="14100"/>
        <pc:sldMkLst>
          <pc:docMk/>
          <pc:sldMk cId="35015428" sldId="257"/>
        </pc:sldMkLst>
        <pc:spChg chg="mod">
          <ac:chgData name="Ludovic Kech" userId="S::l.kech@ludus-academie.com::cccf9448-88bc-405f-865c-831903bc0e48" providerId="AD" clId="Web-{3F3C1539-1C7C-EE9E-7079-155255AF77E3}" dt="2019-12-13T09:06:44.030" v="14" actId="14100"/>
          <ac:spMkLst>
            <pc:docMk/>
            <pc:sldMk cId="35015428" sldId="257"/>
            <ac:spMk id="2" creationId="{8AFDA002-477F-44B2-8BF2-C8B7DFEE416F}"/>
          </ac:spMkLst>
        </pc:spChg>
        <pc:spChg chg="mod">
          <ac:chgData name="Ludovic Kech" userId="S::l.kech@ludus-academie.com::cccf9448-88bc-405f-865c-831903bc0e48" providerId="AD" clId="Web-{3F3C1539-1C7C-EE9E-7079-155255AF77E3}" dt="2019-12-13T09:06:52.749" v="15" actId="14100"/>
          <ac:spMkLst>
            <pc:docMk/>
            <pc:sldMk cId="35015428" sldId="257"/>
            <ac:spMk id="3" creationId="{425D9BC7-DFF7-47F3-883F-E9583A40E42C}"/>
          </ac:spMkLst>
        </pc:spChg>
      </pc:sldChg>
      <pc:sldChg chg="modSp">
        <pc:chgData name="Ludovic Kech" userId="S::l.kech@ludus-academie.com::cccf9448-88bc-405f-865c-831903bc0e48" providerId="AD" clId="Web-{3F3C1539-1C7C-EE9E-7079-155255AF77E3}" dt="2019-12-13T09:05:42.139" v="11" actId="14100"/>
        <pc:sldMkLst>
          <pc:docMk/>
          <pc:sldMk cId="1883738678" sldId="258"/>
        </pc:sldMkLst>
        <pc:spChg chg="mod">
          <ac:chgData name="Ludovic Kech" userId="S::l.kech@ludus-academie.com::cccf9448-88bc-405f-865c-831903bc0e48" providerId="AD" clId="Web-{3F3C1539-1C7C-EE9E-7079-155255AF77E3}" dt="2019-12-13T09:05:42.139" v="11" actId="14100"/>
          <ac:spMkLst>
            <pc:docMk/>
            <pc:sldMk cId="1883738678" sldId="258"/>
            <ac:spMk id="2" creationId="{50085C88-5B30-4AA7-AB5B-383FED69291D}"/>
          </ac:spMkLst>
        </pc:spChg>
        <pc:spChg chg="mod">
          <ac:chgData name="Ludovic Kech" userId="S::l.kech@ludus-academie.com::cccf9448-88bc-405f-865c-831903bc0e48" providerId="AD" clId="Web-{3F3C1539-1C7C-EE9E-7079-155255AF77E3}" dt="2019-12-13T09:05:36.139" v="10" actId="14100"/>
          <ac:spMkLst>
            <pc:docMk/>
            <pc:sldMk cId="1883738678" sldId="258"/>
            <ac:spMk id="3" creationId="{B3FAFCAA-86C0-465E-A56F-5F54A00545CD}"/>
          </ac:spMkLst>
        </pc:spChg>
      </pc:sldChg>
    </pc:docChg>
  </pc:docChgLst>
  <pc:docChgLst>
    <pc:chgData name="Ludovic Kech" userId="S::l.kech@ludus-academie.com::cccf9448-88bc-405f-865c-831903bc0e48" providerId="AD" clId="Web-{0A6951A3-5CFF-5F48-BF1F-3EF087B5AD5F}"/>
    <pc:docChg chg="modSld addMainMaster delMainMaster">
      <pc:chgData name="Ludovic Kech" userId="S::l.kech@ludus-academie.com::cccf9448-88bc-405f-865c-831903bc0e48" providerId="AD" clId="Web-{0A6951A3-5CFF-5F48-BF1F-3EF087B5AD5F}" dt="2019-12-11T11:45:30.074" v="0"/>
      <pc:docMkLst>
        <pc:docMk/>
      </pc:docMkLst>
      <pc:sldChg chg="addSp modSp mod setBg modClrScheme setClrOvrMap chgLayout">
        <pc:chgData name="Ludovic Kech" userId="S::l.kech@ludus-academie.com::cccf9448-88bc-405f-865c-831903bc0e48" providerId="AD" clId="Web-{0A6951A3-5CFF-5F48-BF1F-3EF087B5AD5F}" dt="2019-12-11T11:45:30.074" v="0"/>
        <pc:sldMkLst>
          <pc:docMk/>
          <pc:sldMk cId="3784089036" sldId="256"/>
        </pc:sldMkLst>
        <pc:spChg chg="mod">
          <ac:chgData name="Ludovic Kech" userId="S::l.kech@ludus-academie.com::cccf9448-88bc-405f-865c-831903bc0e48" providerId="AD" clId="Web-{0A6951A3-5CFF-5F48-BF1F-3EF087B5AD5F}" dt="2019-12-11T11:45:30.074" v="0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udovic Kech" userId="S::l.kech@ludus-academie.com::cccf9448-88bc-405f-865c-831903bc0e48" providerId="AD" clId="Web-{0A6951A3-5CFF-5F48-BF1F-3EF087B5AD5F}" dt="2019-12-11T11:45:30.074" v="0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Ludovic Kech" userId="S::l.kech@ludus-academie.com::cccf9448-88bc-405f-865c-831903bc0e48" providerId="AD" clId="Web-{0A6951A3-5CFF-5F48-BF1F-3EF087B5AD5F}" dt="2019-12-11T11:45:30.074" v="0"/>
          <ac:spMkLst>
            <pc:docMk/>
            <pc:sldMk cId="3784089036" sldId="256"/>
            <ac:spMk id="9" creationId="{6482F060-A4AF-4E0B-B364-7C6BA4AE9C03}"/>
          </ac:spMkLst>
        </pc:spChg>
        <pc:picChg chg="add">
          <ac:chgData name="Ludovic Kech" userId="S::l.kech@ludus-academie.com::cccf9448-88bc-405f-865c-831903bc0e48" providerId="AD" clId="Web-{0A6951A3-5CFF-5F48-BF1F-3EF087B5AD5F}" dt="2019-12-11T11:45:30.074" v="0"/>
          <ac:picMkLst>
            <pc:docMk/>
            <pc:sldMk cId="3784089036" sldId="256"/>
            <ac:picMk id="4" creationId="{A77C12EE-6EF7-41E3-AF91-BB71A28E774B}"/>
          </ac:picMkLst>
        </pc:picChg>
        <pc:cxnChg chg="add">
          <ac:chgData name="Ludovic Kech" userId="S::l.kech@ludus-academie.com::cccf9448-88bc-405f-865c-831903bc0e48" providerId="AD" clId="Web-{0A6951A3-5CFF-5F48-BF1F-3EF087B5AD5F}" dt="2019-12-11T11:45:30.074" v="0"/>
          <ac:cxnSpMkLst>
            <pc:docMk/>
            <pc:sldMk cId="3784089036" sldId="256"/>
            <ac:cxnSpMk id="11" creationId="{B9EB6DAA-2F0C-43D5-A577-15D5D2C4E3F5}"/>
          </ac:cxnSpMkLst>
        </pc:cxnChg>
      </pc:sldChg>
      <pc:sldMasterChg chg="del delSldLayout">
        <pc:chgData name="Ludovic Kech" userId="S::l.kech@ludus-academie.com::cccf9448-88bc-405f-865c-831903bc0e48" providerId="AD" clId="Web-{0A6951A3-5CFF-5F48-BF1F-3EF087B5AD5F}" dt="2019-12-11T11:45:30.074" v="0"/>
        <pc:sldMasterMkLst>
          <pc:docMk/>
          <pc:sldMasterMk cId="3071127875" sldId="2147483648"/>
        </pc:sldMasterMkLst>
        <pc:sldLayoutChg chg="del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replId addSldLayout">
        <pc:chgData name="Ludovic Kech" userId="S::l.kech@ludus-academie.com::cccf9448-88bc-405f-865c-831903bc0e48" providerId="AD" clId="Web-{0A6951A3-5CFF-5F48-BF1F-3EF087B5AD5F}" dt="2019-12-11T11:45:30.074" v="0"/>
        <pc:sldMasterMkLst>
          <pc:docMk/>
          <pc:sldMasterMk cId="3135291563" sldId="2147483660"/>
        </pc:sldMasterMkLst>
        <pc:sldLayoutChg chg="add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135291563" sldId="2147483660"/>
            <pc:sldLayoutMk cId="728833596" sldId="2147483661"/>
          </pc:sldLayoutMkLst>
        </pc:sldLayoutChg>
        <pc:sldLayoutChg chg="add replId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135291563" sldId="2147483660"/>
            <pc:sldLayoutMk cId="1884419866" sldId="2147483662"/>
          </pc:sldLayoutMkLst>
        </pc:sldLayoutChg>
        <pc:sldLayoutChg chg="add replId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135291563" sldId="2147483660"/>
            <pc:sldLayoutMk cId="2283204650" sldId="2147483663"/>
          </pc:sldLayoutMkLst>
        </pc:sldLayoutChg>
        <pc:sldLayoutChg chg="add replId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135291563" sldId="2147483660"/>
            <pc:sldLayoutMk cId="842673264" sldId="2147483664"/>
          </pc:sldLayoutMkLst>
        </pc:sldLayoutChg>
        <pc:sldLayoutChg chg="add replId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135291563" sldId="2147483660"/>
            <pc:sldLayoutMk cId="3759090630" sldId="2147483665"/>
          </pc:sldLayoutMkLst>
        </pc:sldLayoutChg>
        <pc:sldLayoutChg chg="add replId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135291563" sldId="2147483660"/>
            <pc:sldLayoutMk cId="686448799" sldId="2147483666"/>
          </pc:sldLayoutMkLst>
        </pc:sldLayoutChg>
        <pc:sldLayoutChg chg="add replId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135291563" sldId="2147483660"/>
            <pc:sldLayoutMk cId="2549381232" sldId="2147483667"/>
          </pc:sldLayoutMkLst>
        </pc:sldLayoutChg>
        <pc:sldLayoutChg chg="add replId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135291563" sldId="2147483660"/>
            <pc:sldLayoutMk cId="47450690" sldId="2147483668"/>
          </pc:sldLayoutMkLst>
        </pc:sldLayoutChg>
        <pc:sldLayoutChg chg="add replId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135291563" sldId="2147483660"/>
            <pc:sldLayoutMk cId="2497393218" sldId="2147483669"/>
          </pc:sldLayoutMkLst>
        </pc:sldLayoutChg>
        <pc:sldLayoutChg chg="add replId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135291563" sldId="2147483660"/>
            <pc:sldLayoutMk cId="367374983" sldId="2147483670"/>
          </pc:sldLayoutMkLst>
        </pc:sldLayoutChg>
        <pc:sldLayoutChg chg="add replId">
          <pc:chgData name="Ludovic Kech" userId="S::l.kech@ludus-academie.com::cccf9448-88bc-405f-865c-831903bc0e48" providerId="AD" clId="Web-{0A6951A3-5CFF-5F48-BF1F-3EF087B5AD5F}" dt="2019-12-11T11:45:30.074" v="0"/>
          <pc:sldLayoutMkLst>
            <pc:docMk/>
            <pc:sldMasterMk cId="3135291563" sldId="2147483660"/>
            <pc:sldLayoutMk cId="4283306861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0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1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3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8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9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7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0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29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7C12EE-6EF7-41E3-AF91-BB71A28E7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5" r="9722" b="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47939" y="1438366"/>
            <a:ext cx="3886031" cy="1988534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FFFFFF"/>
                </a:solidFill>
              </a:rPr>
              <a:t>Examen pratique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47939" y="3821206"/>
            <a:ext cx="3886032" cy="1596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800" dirty="0">
                <a:solidFill>
                  <a:srgbClr val="FFFFFF"/>
                </a:solidFill>
              </a:rPr>
              <a:t>Réalisation d'un prototype de jeu sérieux Pour réduire le stress en entreprise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DA002-477F-44B2-8BF2-C8B7DFEE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65" y="286603"/>
            <a:ext cx="9958615" cy="1423543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L'idée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5D9BC7-DFF7-47F3-883F-E9583A40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065" y="2026558"/>
            <a:ext cx="9958616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fr-FR"/>
              <a:t>En faisant mes recherches sur le sujet, j'ai vu un mot qui revenait souvent : le mot nature.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fr-FR" dirty="0"/>
              <a:t>Et c'est bien vrai, la nature apaise.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fr-FR" dirty="0"/>
              <a:t>Donc ce serait simplement un jeu ou on peut choisir le lieu où on veut aller, et ensuite on se </a:t>
            </a:r>
            <a:r>
              <a:rPr lang="fr-FR"/>
              <a:t>promène en observant la nature vivre.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fr-FR"/>
              <a:t>Ce serait accompagné d'une musique et/ou des sons d'ambiance adapté à l'environnement choisi.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fr-FR"/>
              <a:t>Graphiquement on serait très proche de la réalité.</a:t>
            </a:r>
            <a:endParaRPr lang="fr-FR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1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85C88-5B30-4AA7-AB5B-383FED69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208" y="286603"/>
            <a:ext cx="9940472" cy="1423543"/>
          </a:xfrm>
        </p:spPr>
        <p:txBody>
          <a:bodyPr/>
          <a:lstStyle/>
          <a:p>
            <a:pPr algn="ctr"/>
            <a:r>
              <a:rPr lang="fr-FR" dirty="0"/>
              <a:t>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AFCAA-86C0-465E-A56F-5F54A005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208" y="1990273"/>
            <a:ext cx="9940472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ea typeface="+mn-lt"/>
                <a:cs typeface="+mn-lt"/>
              </a:rPr>
              <a:t>- Le sujet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ea typeface="+mn-lt"/>
                <a:cs typeface="+mn-lt"/>
              </a:rPr>
              <a:t>- La durée par rapport au sujet traité (trop court)</a:t>
            </a:r>
          </a:p>
        </p:txBody>
      </p:sp>
    </p:spTree>
    <p:extLst>
      <p:ext uri="{BB962C8B-B14F-4D97-AF65-F5344CB8AC3E}">
        <p14:creationId xmlns:p14="http://schemas.microsoft.com/office/powerpoint/2010/main" val="18837386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D24"/>
      </a:dk2>
      <a:lt2>
        <a:srgbClr val="E6E2E8"/>
      </a:lt2>
      <a:accent1>
        <a:srgbClr val="63B447"/>
      </a:accent1>
      <a:accent2>
        <a:srgbClr val="89AE3A"/>
      </a:accent2>
      <a:accent3>
        <a:srgbClr val="ACA244"/>
      </a:accent3>
      <a:accent4>
        <a:srgbClr val="B1753B"/>
      </a:accent4>
      <a:accent5>
        <a:srgbClr val="C3554D"/>
      </a:accent5>
      <a:accent6>
        <a:srgbClr val="B13B64"/>
      </a:accent6>
      <a:hlink>
        <a:srgbClr val="C06042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RetrospectVTI</vt:lpstr>
      <vt:lpstr>Examen pratique</vt:lpstr>
      <vt:lpstr>L'idée</vt:lpstr>
      <vt:lpstr>Difficultés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283</cp:revision>
  <dcterms:created xsi:type="dcterms:W3CDTF">2019-12-11T11:44:21Z</dcterms:created>
  <dcterms:modified xsi:type="dcterms:W3CDTF">2019-12-13T14:29:56Z</dcterms:modified>
</cp:coreProperties>
</file>