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2F977C-19D2-4ABA-BDC5-003A14F4D8A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FC1EB92-AFFF-4827-9F30-74ED9C04BE0C}">
      <dgm:prSet/>
      <dgm:spPr/>
      <dgm:t>
        <a:bodyPr/>
        <a:lstStyle/>
        <a:p>
          <a:pPr>
            <a:lnSpc>
              <a:spcPct val="100000"/>
            </a:lnSpc>
          </a:pPr>
          <a:r>
            <a:rPr lang="en-AU"/>
            <a:t>Introduction</a:t>
          </a:r>
          <a:endParaRPr lang="en-US"/>
        </a:p>
      </dgm:t>
    </dgm:pt>
    <dgm:pt modelId="{4AF4AAC3-9F42-4786-8EE0-85EC7EC77C2B}" type="parTrans" cxnId="{6694142C-9CA1-40FC-90F5-25C931D78713}">
      <dgm:prSet/>
      <dgm:spPr/>
      <dgm:t>
        <a:bodyPr/>
        <a:lstStyle/>
        <a:p>
          <a:endParaRPr lang="en-US"/>
        </a:p>
      </dgm:t>
    </dgm:pt>
    <dgm:pt modelId="{DBE548B9-FE75-4365-9F78-861D9D286D48}" type="sibTrans" cxnId="{6694142C-9CA1-40FC-90F5-25C931D78713}">
      <dgm:prSet/>
      <dgm:spPr/>
      <dgm:t>
        <a:bodyPr/>
        <a:lstStyle/>
        <a:p>
          <a:endParaRPr lang="en-US"/>
        </a:p>
      </dgm:t>
    </dgm:pt>
    <dgm:pt modelId="{25CF98B3-64A8-4959-A0E0-FBADEEF69991}">
      <dgm:prSet/>
      <dgm:spPr/>
      <dgm:t>
        <a:bodyPr/>
        <a:lstStyle/>
        <a:p>
          <a:pPr>
            <a:lnSpc>
              <a:spcPct val="100000"/>
            </a:lnSpc>
          </a:pPr>
          <a:r>
            <a:rPr lang="en-AU" dirty="0"/>
            <a:t>Should we restrict their time spent online?</a:t>
          </a:r>
          <a:endParaRPr lang="en-US" dirty="0"/>
        </a:p>
      </dgm:t>
    </dgm:pt>
    <dgm:pt modelId="{E25478E9-B74B-441F-97D9-1600CC413BAC}" type="parTrans" cxnId="{C6704D38-FBDF-4787-8CC1-329CF1F517D5}">
      <dgm:prSet/>
      <dgm:spPr/>
      <dgm:t>
        <a:bodyPr/>
        <a:lstStyle/>
        <a:p>
          <a:endParaRPr lang="en-US"/>
        </a:p>
      </dgm:t>
    </dgm:pt>
    <dgm:pt modelId="{0994780A-4647-4AAE-8BC2-EF791F18955A}" type="sibTrans" cxnId="{C6704D38-FBDF-4787-8CC1-329CF1F517D5}">
      <dgm:prSet/>
      <dgm:spPr/>
      <dgm:t>
        <a:bodyPr/>
        <a:lstStyle/>
        <a:p>
          <a:endParaRPr lang="en-US"/>
        </a:p>
      </dgm:t>
    </dgm:pt>
    <dgm:pt modelId="{B6D106C1-E5EB-44E8-B7EA-9965B414D981}">
      <dgm:prSet/>
      <dgm:spPr/>
      <dgm:t>
        <a:bodyPr/>
        <a:lstStyle/>
        <a:p>
          <a:pPr>
            <a:lnSpc>
              <a:spcPct val="100000"/>
            </a:lnSpc>
          </a:pPr>
          <a:r>
            <a:rPr lang="en-US" dirty="0"/>
            <a:t>Problems</a:t>
          </a:r>
        </a:p>
      </dgm:t>
    </dgm:pt>
    <dgm:pt modelId="{8485DE41-9221-40B6-A8DB-1B7F49E47B6C}" type="parTrans" cxnId="{86213B50-D8BE-4F80-B990-C7D9338D357C}">
      <dgm:prSet/>
      <dgm:spPr/>
      <dgm:t>
        <a:bodyPr/>
        <a:lstStyle/>
        <a:p>
          <a:endParaRPr lang="en-US"/>
        </a:p>
      </dgm:t>
    </dgm:pt>
    <dgm:pt modelId="{EE872FB4-4C6F-4D36-8F54-EB248FF6D893}" type="sibTrans" cxnId="{86213B50-D8BE-4F80-B990-C7D9338D357C}">
      <dgm:prSet/>
      <dgm:spPr/>
      <dgm:t>
        <a:bodyPr/>
        <a:lstStyle/>
        <a:p>
          <a:endParaRPr lang="en-US"/>
        </a:p>
      </dgm:t>
    </dgm:pt>
    <dgm:pt modelId="{8D60B6CA-F4E1-4BC2-A00D-CB4FA5A20872}">
      <dgm:prSet/>
      <dgm:spPr/>
      <dgm:t>
        <a:bodyPr/>
        <a:lstStyle/>
        <a:p>
          <a:pPr>
            <a:lnSpc>
              <a:spcPct val="100000"/>
            </a:lnSpc>
          </a:pPr>
          <a:r>
            <a:rPr lang="en-AU" dirty="0"/>
            <a:t>Solution And conclusion</a:t>
          </a:r>
          <a:endParaRPr lang="en-US" dirty="0"/>
        </a:p>
      </dgm:t>
    </dgm:pt>
    <dgm:pt modelId="{C6E6D7DA-D247-4594-97DA-01C5EA93D0FE}" type="parTrans" cxnId="{DDFE3175-2450-4FDF-9B84-220E5CC72D3D}">
      <dgm:prSet/>
      <dgm:spPr/>
      <dgm:t>
        <a:bodyPr/>
        <a:lstStyle/>
        <a:p>
          <a:endParaRPr lang="en-US"/>
        </a:p>
      </dgm:t>
    </dgm:pt>
    <dgm:pt modelId="{374AB559-B14F-4F54-A7A1-A351133F6073}" type="sibTrans" cxnId="{DDFE3175-2450-4FDF-9B84-220E5CC72D3D}">
      <dgm:prSet/>
      <dgm:spPr/>
      <dgm:t>
        <a:bodyPr/>
        <a:lstStyle/>
        <a:p>
          <a:endParaRPr lang="en-US"/>
        </a:p>
      </dgm:t>
    </dgm:pt>
    <dgm:pt modelId="{A7F331B2-587D-46B9-B269-FA8E6F52C878}">
      <dgm:prSet/>
      <dgm:spPr/>
      <dgm:t>
        <a:bodyPr/>
        <a:lstStyle/>
        <a:p>
          <a:pPr>
            <a:lnSpc>
              <a:spcPct val="100000"/>
            </a:lnSpc>
          </a:pPr>
          <a:r>
            <a:rPr lang="en-AU" dirty="0"/>
            <a:t>Reference</a:t>
          </a:r>
          <a:endParaRPr lang="en-US" dirty="0"/>
        </a:p>
      </dgm:t>
    </dgm:pt>
    <dgm:pt modelId="{40C70C37-A563-4F36-AA81-BBF56A51BF38}" type="parTrans" cxnId="{B16D1E15-52EC-4F77-B9E2-382578E4142B}">
      <dgm:prSet/>
      <dgm:spPr/>
      <dgm:t>
        <a:bodyPr/>
        <a:lstStyle/>
        <a:p>
          <a:endParaRPr lang="en-US"/>
        </a:p>
      </dgm:t>
    </dgm:pt>
    <dgm:pt modelId="{96BC7034-310E-4A7A-B6F6-E5211B0B4E58}" type="sibTrans" cxnId="{B16D1E15-52EC-4F77-B9E2-382578E4142B}">
      <dgm:prSet/>
      <dgm:spPr/>
      <dgm:t>
        <a:bodyPr/>
        <a:lstStyle/>
        <a:p>
          <a:endParaRPr lang="en-US"/>
        </a:p>
      </dgm:t>
    </dgm:pt>
    <dgm:pt modelId="{E4D40A06-9C1C-43F9-A598-1A20EEA9B8E3}" type="pres">
      <dgm:prSet presAssocID="{942F977C-19D2-4ABA-BDC5-003A14F4D8AB}" presName="root" presStyleCnt="0">
        <dgm:presLayoutVars>
          <dgm:dir/>
          <dgm:resizeHandles val="exact"/>
        </dgm:presLayoutVars>
      </dgm:prSet>
      <dgm:spPr/>
    </dgm:pt>
    <dgm:pt modelId="{459C4D06-2C94-4274-BB38-AE965BA23E15}" type="pres">
      <dgm:prSet presAssocID="{5FC1EB92-AFFF-4827-9F30-74ED9C04BE0C}" presName="compNode" presStyleCnt="0"/>
      <dgm:spPr/>
    </dgm:pt>
    <dgm:pt modelId="{D6A9FF3C-5809-47CF-8831-D54F0082F290}" type="pres">
      <dgm:prSet presAssocID="{5FC1EB92-AFFF-4827-9F30-74ED9C04BE0C}" presName="bgRect" presStyleLbl="bgShp" presStyleIdx="0" presStyleCnt="5"/>
      <dgm:spPr/>
    </dgm:pt>
    <dgm:pt modelId="{94265B8B-A9CE-4DFA-8926-7BEE7452215C}" type="pres">
      <dgm:prSet presAssocID="{5FC1EB92-AFFF-4827-9F30-74ED9C04BE0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7EE2D1B0-AB33-4922-B9CD-EC315A7154CF}" type="pres">
      <dgm:prSet presAssocID="{5FC1EB92-AFFF-4827-9F30-74ED9C04BE0C}" presName="spaceRect" presStyleCnt="0"/>
      <dgm:spPr/>
    </dgm:pt>
    <dgm:pt modelId="{B5EFEB19-87FA-415F-9183-7978E37DC4DC}" type="pres">
      <dgm:prSet presAssocID="{5FC1EB92-AFFF-4827-9F30-74ED9C04BE0C}" presName="parTx" presStyleLbl="revTx" presStyleIdx="0" presStyleCnt="5">
        <dgm:presLayoutVars>
          <dgm:chMax val="0"/>
          <dgm:chPref val="0"/>
        </dgm:presLayoutVars>
      </dgm:prSet>
      <dgm:spPr/>
    </dgm:pt>
    <dgm:pt modelId="{0BE10C26-9B6F-4BE1-8198-36E47DA3181C}" type="pres">
      <dgm:prSet presAssocID="{DBE548B9-FE75-4365-9F78-861D9D286D48}" presName="sibTrans" presStyleCnt="0"/>
      <dgm:spPr/>
    </dgm:pt>
    <dgm:pt modelId="{C25B370D-9E1E-4A37-BD3B-703343A0AC1D}" type="pres">
      <dgm:prSet presAssocID="{25CF98B3-64A8-4959-A0E0-FBADEEF69991}" presName="compNode" presStyleCnt="0"/>
      <dgm:spPr/>
    </dgm:pt>
    <dgm:pt modelId="{86B30A7E-D83B-4604-BEDE-7D6B4F22D4D5}" type="pres">
      <dgm:prSet presAssocID="{25CF98B3-64A8-4959-A0E0-FBADEEF69991}" presName="bgRect" presStyleLbl="bgShp" presStyleIdx="1" presStyleCnt="5"/>
      <dgm:spPr/>
    </dgm:pt>
    <dgm:pt modelId="{04228D53-E72E-4A39-9BB6-657A1124C815}" type="pres">
      <dgm:prSet presAssocID="{25CF98B3-64A8-4959-A0E0-FBADEEF6999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ducation"/>
        </a:ext>
      </dgm:extLst>
    </dgm:pt>
    <dgm:pt modelId="{41BBEB4C-4F3A-4B4E-8D49-BBD3A670609C}" type="pres">
      <dgm:prSet presAssocID="{25CF98B3-64A8-4959-A0E0-FBADEEF69991}" presName="spaceRect" presStyleCnt="0"/>
      <dgm:spPr/>
    </dgm:pt>
    <dgm:pt modelId="{D0584C16-B395-42AE-BC31-47265AB99AEC}" type="pres">
      <dgm:prSet presAssocID="{25CF98B3-64A8-4959-A0E0-FBADEEF69991}" presName="parTx" presStyleLbl="revTx" presStyleIdx="1" presStyleCnt="5">
        <dgm:presLayoutVars>
          <dgm:chMax val="0"/>
          <dgm:chPref val="0"/>
        </dgm:presLayoutVars>
      </dgm:prSet>
      <dgm:spPr/>
    </dgm:pt>
    <dgm:pt modelId="{A7DD949A-49C9-4F4A-AF11-1B6AB644FDE5}" type="pres">
      <dgm:prSet presAssocID="{0994780A-4647-4AAE-8BC2-EF791F18955A}" presName="sibTrans" presStyleCnt="0"/>
      <dgm:spPr/>
    </dgm:pt>
    <dgm:pt modelId="{8D440555-D10A-4300-AA26-731A5D299690}" type="pres">
      <dgm:prSet presAssocID="{B6D106C1-E5EB-44E8-B7EA-9965B414D981}" presName="compNode" presStyleCnt="0"/>
      <dgm:spPr/>
    </dgm:pt>
    <dgm:pt modelId="{22E9F3F3-A466-45E8-ABE8-CE99E0E43002}" type="pres">
      <dgm:prSet presAssocID="{B6D106C1-E5EB-44E8-B7EA-9965B414D981}" presName="bgRect" presStyleLbl="bgShp" presStyleIdx="2" presStyleCnt="5" custLinFactNeighborX="90"/>
      <dgm:spPr/>
    </dgm:pt>
    <dgm:pt modelId="{A12C6895-1344-48B6-8765-46806B086FF5}" type="pres">
      <dgm:prSet presAssocID="{B6D106C1-E5EB-44E8-B7EA-9965B414D98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cision"/>
        </a:ext>
      </dgm:extLst>
    </dgm:pt>
    <dgm:pt modelId="{EB09AEFA-EB79-4464-A90C-CB4B303D9274}" type="pres">
      <dgm:prSet presAssocID="{B6D106C1-E5EB-44E8-B7EA-9965B414D981}" presName="spaceRect" presStyleCnt="0"/>
      <dgm:spPr/>
    </dgm:pt>
    <dgm:pt modelId="{9C403AC4-D93B-4633-AFE8-3823475810DD}" type="pres">
      <dgm:prSet presAssocID="{B6D106C1-E5EB-44E8-B7EA-9965B414D981}" presName="parTx" presStyleLbl="revTx" presStyleIdx="2" presStyleCnt="5">
        <dgm:presLayoutVars>
          <dgm:chMax val="0"/>
          <dgm:chPref val="0"/>
        </dgm:presLayoutVars>
      </dgm:prSet>
      <dgm:spPr/>
    </dgm:pt>
    <dgm:pt modelId="{BEBC472A-AF44-4BFD-A552-2D275C6BF701}" type="pres">
      <dgm:prSet presAssocID="{EE872FB4-4C6F-4D36-8F54-EB248FF6D893}" presName="sibTrans" presStyleCnt="0"/>
      <dgm:spPr/>
    </dgm:pt>
    <dgm:pt modelId="{66915A07-07E8-4B2B-B039-B724F8F6022F}" type="pres">
      <dgm:prSet presAssocID="{8D60B6CA-F4E1-4BC2-A00D-CB4FA5A20872}" presName="compNode" presStyleCnt="0"/>
      <dgm:spPr/>
    </dgm:pt>
    <dgm:pt modelId="{C05B30F7-B4DF-4248-9EDC-DD41110377F6}" type="pres">
      <dgm:prSet presAssocID="{8D60B6CA-F4E1-4BC2-A00D-CB4FA5A20872}" presName="bgRect" presStyleLbl="bgShp" presStyleIdx="3" presStyleCnt="5"/>
      <dgm:spPr/>
    </dgm:pt>
    <dgm:pt modelId="{85F436D6-24A6-4BC1-B915-22DCEE0D5F54}" type="pres">
      <dgm:prSet presAssocID="{8D60B6CA-F4E1-4BC2-A00D-CB4FA5A2087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lter"/>
        </a:ext>
      </dgm:extLst>
    </dgm:pt>
    <dgm:pt modelId="{4A16BDE5-A9D3-493A-A461-4B2D65346AC5}" type="pres">
      <dgm:prSet presAssocID="{8D60B6CA-F4E1-4BC2-A00D-CB4FA5A20872}" presName="spaceRect" presStyleCnt="0"/>
      <dgm:spPr/>
    </dgm:pt>
    <dgm:pt modelId="{D2AFC859-370F-449B-84A2-9E6B9DF4FF98}" type="pres">
      <dgm:prSet presAssocID="{8D60B6CA-F4E1-4BC2-A00D-CB4FA5A20872}" presName="parTx" presStyleLbl="revTx" presStyleIdx="3" presStyleCnt="5">
        <dgm:presLayoutVars>
          <dgm:chMax val="0"/>
          <dgm:chPref val="0"/>
        </dgm:presLayoutVars>
      </dgm:prSet>
      <dgm:spPr/>
    </dgm:pt>
    <dgm:pt modelId="{4D74E49C-E163-4A58-8CE3-111FD1C3BC0C}" type="pres">
      <dgm:prSet presAssocID="{374AB559-B14F-4F54-A7A1-A351133F6073}" presName="sibTrans" presStyleCnt="0"/>
      <dgm:spPr/>
    </dgm:pt>
    <dgm:pt modelId="{2E29E328-7777-49FA-A226-B38EC739943C}" type="pres">
      <dgm:prSet presAssocID="{A7F331B2-587D-46B9-B269-FA8E6F52C878}" presName="compNode" presStyleCnt="0"/>
      <dgm:spPr/>
    </dgm:pt>
    <dgm:pt modelId="{D309675A-30FE-43AD-9C91-DE5F9940A6B7}" type="pres">
      <dgm:prSet presAssocID="{A7F331B2-587D-46B9-B269-FA8E6F52C878}" presName="bgRect" presStyleLbl="bgShp" presStyleIdx="4" presStyleCnt="5"/>
      <dgm:spPr/>
    </dgm:pt>
    <dgm:pt modelId="{D2EB58A0-784E-42C6-98CE-A918D61B1CDE}" type="pres">
      <dgm:prSet presAssocID="{A7F331B2-587D-46B9-B269-FA8E6F52C87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Asterisk"/>
        </a:ext>
      </dgm:extLst>
    </dgm:pt>
    <dgm:pt modelId="{462A67BA-2635-4C65-B7EF-0E0D0E82173A}" type="pres">
      <dgm:prSet presAssocID="{A7F331B2-587D-46B9-B269-FA8E6F52C878}" presName="spaceRect" presStyleCnt="0"/>
      <dgm:spPr/>
    </dgm:pt>
    <dgm:pt modelId="{88435CF3-24B5-4FDE-B17C-1309378D3F53}" type="pres">
      <dgm:prSet presAssocID="{A7F331B2-587D-46B9-B269-FA8E6F52C878}" presName="parTx" presStyleLbl="revTx" presStyleIdx="4" presStyleCnt="5">
        <dgm:presLayoutVars>
          <dgm:chMax val="0"/>
          <dgm:chPref val="0"/>
        </dgm:presLayoutVars>
      </dgm:prSet>
      <dgm:spPr/>
    </dgm:pt>
  </dgm:ptLst>
  <dgm:cxnLst>
    <dgm:cxn modelId="{B16D1E15-52EC-4F77-B9E2-382578E4142B}" srcId="{942F977C-19D2-4ABA-BDC5-003A14F4D8AB}" destId="{A7F331B2-587D-46B9-B269-FA8E6F52C878}" srcOrd="4" destOrd="0" parTransId="{40C70C37-A563-4F36-AA81-BBF56A51BF38}" sibTransId="{96BC7034-310E-4A7A-B6F6-E5211B0B4E58}"/>
    <dgm:cxn modelId="{F773D615-A8C1-41DC-A69C-B64ACC1A3E16}" type="presOf" srcId="{A7F331B2-587D-46B9-B269-FA8E6F52C878}" destId="{88435CF3-24B5-4FDE-B17C-1309378D3F53}" srcOrd="0" destOrd="0" presId="urn:microsoft.com/office/officeart/2018/2/layout/IconVerticalSolidList"/>
    <dgm:cxn modelId="{6694142C-9CA1-40FC-90F5-25C931D78713}" srcId="{942F977C-19D2-4ABA-BDC5-003A14F4D8AB}" destId="{5FC1EB92-AFFF-4827-9F30-74ED9C04BE0C}" srcOrd="0" destOrd="0" parTransId="{4AF4AAC3-9F42-4786-8EE0-85EC7EC77C2B}" sibTransId="{DBE548B9-FE75-4365-9F78-861D9D286D48}"/>
    <dgm:cxn modelId="{17DE4333-D9F4-4572-99FE-C07703DBCCC8}" type="presOf" srcId="{5FC1EB92-AFFF-4827-9F30-74ED9C04BE0C}" destId="{B5EFEB19-87FA-415F-9183-7978E37DC4DC}" srcOrd="0" destOrd="0" presId="urn:microsoft.com/office/officeart/2018/2/layout/IconVerticalSolidList"/>
    <dgm:cxn modelId="{C6704D38-FBDF-4787-8CC1-329CF1F517D5}" srcId="{942F977C-19D2-4ABA-BDC5-003A14F4D8AB}" destId="{25CF98B3-64A8-4959-A0E0-FBADEEF69991}" srcOrd="1" destOrd="0" parTransId="{E25478E9-B74B-441F-97D9-1600CC413BAC}" sibTransId="{0994780A-4647-4AAE-8BC2-EF791F18955A}"/>
    <dgm:cxn modelId="{86213B50-D8BE-4F80-B990-C7D9338D357C}" srcId="{942F977C-19D2-4ABA-BDC5-003A14F4D8AB}" destId="{B6D106C1-E5EB-44E8-B7EA-9965B414D981}" srcOrd="2" destOrd="0" parTransId="{8485DE41-9221-40B6-A8DB-1B7F49E47B6C}" sibTransId="{EE872FB4-4C6F-4D36-8F54-EB248FF6D893}"/>
    <dgm:cxn modelId="{DDFE3175-2450-4FDF-9B84-220E5CC72D3D}" srcId="{942F977C-19D2-4ABA-BDC5-003A14F4D8AB}" destId="{8D60B6CA-F4E1-4BC2-A00D-CB4FA5A20872}" srcOrd="3" destOrd="0" parTransId="{C6E6D7DA-D247-4594-97DA-01C5EA93D0FE}" sibTransId="{374AB559-B14F-4F54-A7A1-A351133F6073}"/>
    <dgm:cxn modelId="{18CC3C9C-2090-4B02-A1DC-DA04C9E08B41}" type="presOf" srcId="{B6D106C1-E5EB-44E8-B7EA-9965B414D981}" destId="{9C403AC4-D93B-4633-AFE8-3823475810DD}" srcOrd="0" destOrd="0" presId="urn:microsoft.com/office/officeart/2018/2/layout/IconVerticalSolidList"/>
    <dgm:cxn modelId="{7E5A41D7-1DA6-413D-82F5-5B0C531D0211}" type="presOf" srcId="{8D60B6CA-F4E1-4BC2-A00D-CB4FA5A20872}" destId="{D2AFC859-370F-449B-84A2-9E6B9DF4FF98}" srcOrd="0" destOrd="0" presId="urn:microsoft.com/office/officeart/2018/2/layout/IconVerticalSolidList"/>
    <dgm:cxn modelId="{53C4F1E0-16EE-4C20-890E-9437BD8FAB71}" type="presOf" srcId="{942F977C-19D2-4ABA-BDC5-003A14F4D8AB}" destId="{E4D40A06-9C1C-43F9-A598-1A20EEA9B8E3}" srcOrd="0" destOrd="0" presId="urn:microsoft.com/office/officeart/2018/2/layout/IconVerticalSolidList"/>
    <dgm:cxn modelId="{46FA3BFD-C9D1-492F-BE96-250F09D0F0A4}" type="presOf" srcId="{25CF98B3-64A8-4959-A0E0-FBADEEF69991}" destId="{D0584C16-B395-42AE-BC31-47265AB99AEC}" srcOrd="0" destOrd="0" presId="urn:microsoft.com/office/officeart/2018/2/layout/IconVerticalSolidList"/>
    <dgm:cxn modelId="{870910F4-ABB3-49F6-9914-C8E56529B32F}" type="presParOf" srcId="{E4D40A06-9C1C-43F9-A598-1A20EEA9B8E3}" destId="{459C4D06-2C94-4274-BB38-AE965BA23E15}" srcOrd="0" destOrd="0" presId="urn:microsoft.com/office/officeart/2018/2/layout/IconVerticalSolidList"/>
    <dgm:cxn modelId="{97C8449D-7ECA-4DEA-8DA9-9DAB9B1026AC}" type="presParOf" srcId="{459C4D06-2C94-4274-BB38-AE965BA23E15}" destId="{D6A9FF3C-5809-47CF-8831-D54F0082F290}" srcOrd="0" destOrd="0" presId="urn:microsoft.com/office/officeart/2018/2/layout/IconVerticalSolidList"/>
    <dgm:cxn modelId="{F38CA72F-465A-46C8-8208-7458FE68E57C}" type="presParOf" srcId="{459C4D06-2C94-4274-BB38-AE965BA23E15}" destId="{94265B8B-A9CE-4DFA-8926-7BEE7452215C}" srcOrd="1" destOrd="0" presId="urn:microsoft.com/office/officeart/2018/2/layout/IconVerticalSolidList"/>
    <dgm:cxn modelId="{19929C82-FB5E-407E-B18B-7A7D6C8E2005}" type="presParOf" srcId="{459C4D06-2C94-4274-BB38-AE965BA23E15}" destId="{7EE2D1B0-AB33-4922-B9CD-EC315A7154CF}" srcOrd="2" destOrd="0" presId="urn:microsoft.com/office/officeart/2018/2/layout/IconVerticalSolidList"/>
    <dgm:cxn modelId="{1AAE5F0B-793B-43CF-9194-0A456CB861DB}" type="presParOf" srcId="{459C4D06-2C94-4274-BB38-AE965BA23E15}" destId="{B5EFEB19-87FA-415F-9183-7978E37DC4DC}" srcOrd="3" destOrd="0" presId="urn:microsoft.com/office/officeart/2018/2/layout/IconVerticalSolidList"/>
    <dgm:cxn modelId="{4DDCA8A1-B934-4060-B22C-CCE45AFF82E8}" type="presParOf" srcId="{E4D40A06-9C1C-43F9-A598-1A20EEA9B8E3}" destId="{0BE10C26-9B6F-4BE1-8198-36E47DA3181C}" srcOrd="1" destOrd="0" presId="urn:microsoft.com/office/officeart/2018/2/layout/IconVerticalSolidList"/>
    <dgm:cxn modelId="{EACDC7BD-B11F-40E7-A70D-F4D82B3BDEF0}" type="presParOf" srcId="{E4D40A06-9C1C-43F9-A598-1A20EEA9B8E3}" destId="{C25B370D-9E1E-4A37-BD3B-703343A0AC1D}" srcOrd="2" destOrd="0" presId="urn:microsoft.com/office/officeart/2018/2/layout/IconVerticalSolidList"/>
    <dgm:cxn modelId="{13C51CFD-EE4B-4456-88A2-F0FD8361C932}" type="presParOf" srcId="{C25B370D-9E1E-4A37-BD3B-703343A0AC1D}" destId="{86B30A7E-D83B-4604-BEDE-7D6B4F22D4D5}" srcOrd="0" destOrd="0" presId="urn:microsoft.com/office/officeart/2018/2/layout/IconVerticalSolidList"/>
    <dgm:cxn modelId="{F5B68BF3-08C3-4481-82C1-231774078124}" type="presParOf" srcId="{C25B370D-9E1E-4A37-BD3B-703343A0AC1D}" destId="{04228D53-E72E-4A39-9BB6-657A1124C815}" srcOrd="1" destOrd="0" presId="urn:microsoft.com/office/officeart/2018/2/layout/IconVerticalSolidList"/>
    <dgm:cxn modelId="{4806E601-7136-4D03-ABA3-2CC950CFCB0B}" type="presParOf" srcId="{C25B370D-9E1E-4A37-BD3B-703343A0AC1D}" destId="{41BBEB4C-4F3A-4B4E-8D49-BBD3A670609C}" srcOrd="2" destOrd="0" presId="urn:microsoft.com/office/officeart/2018/2/layout/IconVerticalSolidList"/>
    <dgm:cxn modelId="{72942C45-11FB-4BB0-8F20-738A5F06B919}" type="presParOf" srcId="{C25B370D-9E1E-4A37-BD3B-703343A0AC1D}" destId="{D0584C16-B395-42AE-BC31-47265AB99AEC}" srcOrd="3" destOrd="0" presId="urn:microsoft.com/office/officeart/2018/2/layout/IconVerticalSolidList"/>
    <dgm:cxn modelId="{0F6E32B3-011D-4E12-BFBD-D03147DBB8A6}" type="presParOf" srcId="{E4D40A06-9C1C-43F9-A598-1A20EEA9B8E3}" destId="{A7DD949A-49C9-4F4A-AF11-1B6AB644FDE5}" srcOrd="3" destOrd="0" presId="urn:microsoft.com/office/officeart/2018/2/layout/IconVerticalSolidList"/>
    <dgm:cxn modelId="{44239A99-30A3-4818-BF8D-581294BEFE00}" type="presParOf" srcId="{E4D40A06-9C1C-43F9-A598-1A20EEA9B8E3}" destId="{8D440555-D10A-4300-AA26-731A5D299690}" srcOrd="4" destOrd="0" presId="urn:microsoft.com/office/officeart/2018/2/layout/IconVerticalSolidList"/>
    <dgm:cxn modelId="{AEAE3689-56D6-491A-86F8-80A2F9DBBA5A}" type="presParOf" srcId="{8D440555-D10A-4300-AA26-731A5D299690}" destId="{22E9F3F3-A466-45E8-ABE8-CE99E0E43002}" srcOrd="0" destOrd="0" presId="urn:microsoft.com/office/officeart/2018/2/layout/IconVerticalSolidList"/>
    <dgm:cxn modelId="{DA64D2A2-FBFF-4F74-A259-0FE1330FCE23}" type="presParOf" srcId="{8D440555-D10A-4300-AA26-731A5D299690}" destId="{A12C6895-1344-48B6-8765-46806B086FF5}" srcOrd="1" destOrd="0" presId="urn:microsoft.com/office/officeart/2018/2/layout/IconVerticalSolidList"/>
    <dgm:cxn modelId="{1A8653B0-8CB9-440D-AF4E-7D655C150C76}" type="presParOf" srcId="{8D440555-D10A-4300-AA26-731A5D299690}" destId="{EB09AEFA-EB79-4464-A90C-CB4B303D9274}" srcOrd="2" destOrd="0" presId="urn:microsoft.com/office/officeart/2018/2/layout/IconVerticalSolidList"/>
    <dgm:cxn modelId="{D671D118-C8D0-4B37-8C1A-3AADC4091B80}" type="presParOf" srcId="{8D440555-D10A-4300-AA26-731A5D299690}" destId="{9C403AC4-D93B-4633-AFE8-3823475810DD}" srcOrd="3" destOrd="0" presId="urn:microsoft.com/office/officeart/2018/2/layout/IconVerticalSolidList"/>
    <dgm:cxn modelId="{AA916973-FDB9-4796-AA3D-92BFA64C4876}" type="presParOf" srcId="{E4D40A06-9C1C-43F9-A598-1A20EEA9B8E3}" destId="{BEBC472A-AF44-4BFD-A552-2D275C6BF701}" srcOrd="5" destOrd="0" presId="urn:microsoft.com/office/officeart/2018/2/layout/IconVerticalSolidList"/>
    <dgm:cxn modelId="{A9306FEC-3CEF-4CDB-AC03-21EBF5C0C166}" type="presParOf" srcId="{E4D40A06-9C1C-43F9-A598-1A20EEA9B8E3}" destId="{66915A07-07E8-4B2B-B039-B724F8F6022F}" srcOrd="6" destOrd="0" presId="urn:microsoft.com/office/officeart/2018/2/layout/IconVerticalSolidList"/>
    <dgm:cxn modelId="{8A8F1E48-F572-43D4-9EE5-32CC25FE60AD}" type="presParOf" srcId="{66915A07-07E8-4B2B-B039-B724F8F6022F}" destId="{C05B30F7-B4DF-4248-9EDC-DD41110377F6}" srcOrd="0" destOrd="0" presId="urn:microsoft.com/office/officeart/2018/2/layout/IconVerticalSolidList"/>
    <dgm:cxn modelId="{11DF2373-2C89-459A-8DF0-B4DDB415E635}" type="presParOf" srcId="{66915A07-07E8-4B2B-B039-B724F8F6022F}" destId="{85F436D6-24A6-4BC1-B915-22DCEE0D5F54}" srcOrd="1" destOrd="0" presId="urn:microsoft.com/office/officeart/2018/2/layout/IconVerticalSolidList"/>
    <dgm:cxn modelId="{130AF6EE-80CF-43F7-8DCC-C38B4CC936D0}" type="presParOf" srcId="{66915A07-07E8-4B2B-B039-B724F8F6022F}" destId="{4A16BDE5-A9D3-493A-A461-4B2D65346AC5}" srcOrd="2" destOrd="0" presId="urn:microsoft.com/office/officeart/2018/2/layout/IconVerticalSolidList"/>
    <dgm:cxn modelId="{4D13DFDB-D632-4DD8-8C1B-843411364B90}" type="presParOf" srcId="{66915A07-07E8-4B2B-B039-B724F8F6022F}" destId="{D2AFC859-370F-449B-84A2-9E6B9DF4FF98}" srcOrd="3" destOrd="0" presId="urn:microsoft.com/office/officeart/2018/2/layout/IconVerticalSolidList"/>
    <dgm:cxn modelId="{E7071984-395A-4B1A-8C55-6C4831A7C9A0}" type="presParOf" srcId="{E4D40A06-9C1C-43F9-A598-1A20EEA9B8E3}" destId="{4D74E49C-E163-4A58-8CE3-111FD1C3BC0C}" srcOrd="7" destOrd="0" presId="urn:microsoft.com/office/officeart/2018/2/layout/IconVerticalSolidList"/>
    <dgm:cxn modelId="{250B9182-B396-49D9-BAF0-48B745758640}" type="presParOf" srcId="{E4D40A06-9C1C-43F9-A598-1A20EEA9B8E3}" destId="{2E29E328-7777-49FA-A226-B38EC739943C}" srcOrd="8" destOrd="0" presId="urn:microsoft.com/office/officeart/2018/2/layout/IconVerticalSolidList"/>
    <dgm:cxn modelId="{990AC2B5-DDD5-40E1-9992-415012566938}" type="presParOf" srcId="{2E29E328-7777-49FA-A226-B38EC739943C}" destId="{D309675A-30FE-43AD-9C91-DE5F9940A6B7}" srcOrd="0" destOrd="0" presId="urn:microsoft.com/office/officeart/2018/2/layout/IconVerticalSolidList"/>
    <dgm:cxn modelId="{5CEBFEBE-7436-47BD-9D1F-7A92ADE090D9}" type="presParOf" srcId="{2E29E328-7777-49FA-A226-B38EC739943C}" destId="{D2EB58A0-784E-42C6-98CE-A918D61B1CDE}" srcOrd="1" destOrd="0" presId="urn:microsoft.com/office/officeart/2018/2/layout/IconVerticalSolidList"/>
    <dgm:cxn modelId="{DF84F3E6-2F0C-47D5-95F0-5B69B4CAB033}" type="presParOf" srcId="{2E29E328-7777-49FA-A226-B38EC739943C}" destId="{462A67BA-2635-4C65-B7EF-0E0D0E82173A}" srcOrd="2" destOrd="0" presId="urn:microsoft.com/office/officeart/2018/2/layout/IconVerticalSolidList"/>
    <dgm:cxn modelId="{0161A477-3B50-4D37-8C34-98953A092AD0}" type="presParOf" srcId="{2E29E328-7777-49FA-A226-B38EC739943C}" destId="{88435CF3-24B5-4FDE-B17C-1309378D3F53}" srcOrd="3" destOrd="0" presId="urn:microsoft.com/office/officeart/2018/2/layout/IconVerticalSoli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A9FF3C-5809-47CF-8831-D54F0082F290}">
      <dsp:nvSpPr>
        <dsp:cNvPr id="0" name=""/>
        <dsp:cNvSpPr/>
      </dsp:nvSpPr>
      <dsp:spPr>
        <a:xfrm>
          <a:off x="0" y="4358"/>
          <a:ext cx="6261100" cy="9282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265B8B-A9CE-4DFA-8926-7BEE7452215C}">
      <dsp:nvSpPr>
        <dsp:cNvPr id="0" name=""/>
        <dsp:cNvSpPr/>
      </dsp:nvSpPr>
      <dsp:spPr>
        <a:xfrm>
          <a:off x="280808" y="213224"/>
          <a:ext cx="510561" cy="5105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5EFEB19-87FA-415F-9183-7978E37DC4DC}">
      <dsp:nvSpPr>
        <dsp:cNvPr id="0" name=""/>
        <dsp:cNvSpPr/>
      </dsp:nvSpPr>
      <dsp:spPr>
        <a:xfrm>
          <a:off x="1072178" y="4358"/>
          <a:ext cx="5188921" cy="928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44" tIns="98244" rIns="98244" bIns="98244" numCol="1" spcCol="1270" anchor="ctr" anchorCtr="0">
          <a:noAutofit/>
        </a:bodyPr>
        <a:lstStyle/>
        <a:p>
          <a:pPr marL="0" lvl="0" indent="0" algn="l" defTabSz="844550">
            <a:lnSpc>
              <a:spcPct val="100000"/>
            </a:lnSpc>
            <a:spcBef>
              <a:spcPct val="0"/>
            </a:spcBef>
            <a:spcAft>
              <a:spcPct val="35000"/>
            </a:spcAft>
            <a:buNone/>
          </a:pPr>
          <a:r>
            <a:rPr lang="en-AU" sz="1900" kern="1200"/>
            <a:t>Introduction</a:t>
          </a:r>
          <a:endParaRPr lang="en-US" sz="1900" kern="1200"/>
        </a:p>
      </dsp:txBody>
      <dsp:txXfrm>
        <a:off x="1072178" y="4358"/>
        <a:ext cx="5188921" cy="928293"/>
      </dsp:txXfrm>
    </dsp:sp>
    <dsp:sp modelId="{86B30A7E-D83B-4604-BEDE-7D6B4F22D4D5}">
      <dsp:nvSpPr>
        <dsp:cNvPr id="0" name=""/>
        <dsp:cNvSpPr/>
      </dsp:nvSpPr>
      <dsp:spPr>
        <a:xfrm>
          <a:off x="0" y="1164724"/>
          <a:ext cx="6261100" cy="9282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228D53-E72E-4A39-9BB6-657A1124C815}">
      <dsp:nvSpPr>
        <dsp:cNvPr id="0" name=""/>
        <dsp:cNvSpPr/>
      </dsp:nvSpPr>
      <dsp:spPr>
        <a:xfrm>
          <a:off x="280808" y="1373590"/>
          <a:ext cx="510561" cy="5105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0584C16-B395-42AE-BC31-47265AB99AEC}">
      <dsp:nvSpPr>
        <dsp:cNvPr id="0" name=""/>
        <dsp:cNvSpPr/>
      </dsp:nvSpPr>
      <dsp:spPr>
        <a:xfrm>
          <a:off x="1072178" y="1164724"/>
          <a:ext cx="5188921" cy="928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44" tIns="98244" rIns="98244" bIns="98244" numCol="1" spcCol="1270" anchor="ctr" anchorCtr="0">
          <a:noAutofit/>
        </a:bodyPr>
        <a:lstStyle/>
        <a:p>
          <a:pPr marL="0" lvl="0" indent="0" algn="l" defTabSz="844550">
            <a:lnSpc>
              <a:spcPct val="100000"/>
            </a:lnSpc>
            <a:spcBef>
              <a:spcPct val="0"/>
            </a:spcBef>
            <a:spcAft>
              <a:spcPct val="35000"/>
            </a:spcAft>
            <a:buNone/>
          </a:pPr>
          <a:r>
            <a:rPr lang="en-AU" sz="1900" kern="1200" dirty="0"/>
            <a:t>Should we restrict their time spent online?</a:t>
          </a:r>
          <a:endParaRPr lang="en-US" sz="1900" kern="1200" dirty="0"/>
        </a:p>
      </dsp:txBody>
      <dsp:txXfrm>
        <a:off x="1072178" y="1164724"/>
        <a:ext cx="5188921" cy="928293"/>
      </dsp:txXfrm>
    </dsp:sp>
    <dsp:sp modelId="{22E9F3F3-A466-45E8-ABE8-CE99E0E43002}">
      <dsp:nvSpPr>
        <dsp:cNvPr id="0" name=""/>
        <dsp:cNvSpPr/>
      </dsp:nvSpPr>
      <dsp:spPr>
        <a:xfrm>
          <a:off x="0" y="2325090"/>
          <a:ext cx="6261100" cy="9282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2C6895-1344-48B6-8765-46806B086FF5}">
      <dsp:nvSpPr>
        <dsp:cNvPr id="0" name=""/>
        <dsp:cNvSpPr/>
      </dsp:nvSpPr>
      <dsp:spPr>
        <a:xfrm>
          <a:off x="280808" y="2533956"/>
          <a:ext cx="510561" cy="5105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403AC4-D93B-4633-AFE8-3823475810DD}">
      <dsp:nvSpPr>
        <dsp:cNvPr id="0" name=""/>
        <dsp:cNvSpPr/>
      </dsp:nvSpPr>
      <dsp:spPr>
        <a:xfrm>
          <a:off x="1072178" y="2325090"/>
          <a:ext cx="5188921" cy="928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44" tIns="98244" rIns="98244" bIns="98244" numCol="1" spcCol="1270" anchor="ctr" anchorCtr="0">
          <a:noAutofit/>
        </a:bodyPr>
        <a:lstStyle/>
        <a:p>
          <a:pPr marL="0" lvl="0" indent="0" algn="l" defTabSz="844550">
            <a:lnSpc>
              <a:spcPct val="100000"/>
            </a:lnSpc>
            <a:spcBef>
              <a:spcPct val="0"/>
            </a:spcBef>
            <a:spcAft>
              <a:spcPct val="35000"/>
            </a:spcAft>
            <a:buNone/>
          </a:pPr>
          <a:r>
            <a:rPr lang="en-US" sz="1900" kern="1200" dirty="0"/>
            <a:t>Problems</a:t>
          </a:r>
        </a:p>
      </dsp:txBody>
      <dsp:txXfrm>
        <a:off x="1072178" y="2325090"/>
        <a:ext cx="5188921" cy="928293"/>
      </dsp:txXfrm>
    </dsp:sp>
    <dsp:sp modelId="{C05B30F7-B4DF-4248-9EDC-DD41110377F6}">
      <dsp:nvSpPr>
        <dsp:cNvPr id="0" name=""/>
        <dsp:cNvSpPr/>
      </dsp:nvSpPr>
      <dsp:spPr>
        <a:xfrm>
          <a:off x="0" y="3485457"/>
          <a:ext cx="6261100" cy="9282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F436D6-24A6-4BC1-B915-22DCEE0D5F54}">
      <dsp:nvSpPr>
        <dsp:cNvPr id="0" name=""/>
        <dsp:cNvSpPr/>
      </dsp:nvSpPr>
      <dsp:spPr>
        <a:xfrm>
          <a:off x="280808" y="3694323"/>
          <a:ext cx="510561" cy="51056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2AFC859-370F-449B-84A2-9E6B9DF4FF98}">
      <dsp:nvSpPr>
        <dsp:cNvPr id="0" name=""/>
        <dsp:cNvSpPr/>
      </dsp:nvSpPr>
      <dsp:spPr>
        <a:xfrm>
          <a:off x="1072178" y="3485457"/>
          <a:ext cx="5188921" cy="928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44" tIns="98244" rIns="98244" bIns="98244" numCol="1" spcCol="1270" anchor="ctr" anchorCtr="0">
          <a:noAutofit/>
        </a:bodyPr>
        <a:lstStyle/>
        <a:p>
          <a:pPr marL="0" lvl="0" indent="0" algn="l" defTabSz="844550">
            <a:lnSpc>
              <a:spcPct val="100000"/>
            </a:lnSpc>
            <a:spcBef>
              <a:spcPct val="0"/>
            </a:spcBef>
            <a:spcAft>
              <a:spcPct val="35000"/>
            </a:spcAft>
            <a:buNone/>
          </a:pPr>
          <a:r>
            <a:rPr lang="en-AU" sz="1900" kern="1200" dirty="0"/>
            <a:t>Solution And conclusion</a:t>
          </a:r>
          <a:endParaRPr lang="en-US" sz="1900" kern="1200" dirty="0"/>
        </a:p>
      </dsp:txBody>
      <dsp:txXfrm>
        <a:off x="1072178" y="3485457"/>
        <a:ext cx="5188921" cy="928293"/>
      </dsp:txXfrm>
    </dsp:sp>
    <dsp:sp modelId="{D309675A-30FE-43AD-9C91-DE5F9940A6B7}">
      <dsp:nvSpPr>
        <dsp:cNvPr id="0" name=""/>
        <dsp:cNvSpPr/>
      </dsp:nvSpPr>
      <dsp:spPr>
        <a:xfrm>
          <a:off x="0" y="4645823"/>
          <a:ext cx="6261100" cy="9282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EB58A0-784E-42C6-98CE-A918D61B1CDE}">
      <dsp:nvSpPr>
        <dsp:cNvPr id="0" name=""/>
        <dsp:cNvSpPr/>
      </dsp:nvSpPr>
      <dsp:spPr>
        <a:xfrm>
          <a:off x="280808" y="4854689"/>
          <a:ext cx="510561" cy="51056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8435CF3-24B5-4FDE-B17C-1309378D3F53}">
      <dsp:nvSpPr>
        <dsp:cNvPr id="0" name=""/>
        <dsp:cNvSpPr/>
      </dsp:nvSpPr>
      <dsp:spPr>
        <a:xfrm>
          <a:off x="1072178" y="4645823"/>
          <a:ext cx="5188921" cy="928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44" tIns="98244" rIns="98244" bIns="98244" numCol="1" spcCol="1270" anchor="ctr" anchorCtr="0">
          <a:noAutofit/>
        </a:bodyPr>
        <a:lstStyle/>
        <a:p>
          <a:pPr marL="0" lvl="0" indent="0" algn="l" defTabSz="844550">
            <a:lnSpc>
              <a:spcPct val="100000"/>
            </a:lnSpc>
            <a:spcBef>
              <a:spcPct val="0"/>
            </a:spcBef>
            <a:spcAft>
              <a:spcPct val="35000"/>
            </a:spcAft>
            <a:buNone/>
          </a:pPr>
          <a:r>
            <a:rPr lang="en-AU" sz="1900" kern="1200" dirty="0"/>
            <a:t>Reference</a:t>
          </a:r>
          <a:endParaRPr lang="en-US" sz="1900" kern="1200" dirty="0"/>
        </a:p>
      </dsp:txBody>
      <dsp:txXfrm>
        <a:off x="1072178" y="4645823"/>
        <a:ext cx="5188921" cy="92829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D8A85D-8204-4E13-9AC3-952389E39986}" type="datetimeFigureOut">
              <a:rPr lang="en-AU" smtClean="0"/>
              <a:t>27/04/2022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a:xfrm>
            <a:off x="9255346" y="2750337"/>
            <a:ext cx="1171888" cy="1356442"/>
          </a:xfrm>
        </p:spPr>
        <p:txBody>
          <a:bodyPr/>
          <a:lstStyle/>
          <a:p>
            <a:fld id="{6A93EC24-E1C3-450A-88F7-A528EAD3EA85}" type="slidenum">
              <a:rPr lang="en-AU" smtClean="0"/>
              <a:t>‹#›</a:t>
            </a:fld>
            <a:endParaRPr lang="en-AU"/>
          </a:p>
        </p:txBody>
      </p:sp>
    </p:spTree>
    <p:extLst>
      <p:ext uri="{BB962C8B-B14F-4D97-AF65-F5344CB8AC3E}">
        <p14:creationId xmlns:p14="http://schemas.microsoft.com/office/powerpoint/2010/main" val="4015821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D8A85D-8204-4E13-9AC3-952389E39986}" type="datetimeFigureOut">
              <a:rPr lang="en-AU" smtClean="0"/>
              <a:t>27/04/2022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a:xfrm>
            <a:off x="10729455" y="4711309"/>
            <a:ext cx="1154151" cy="1090789"/>
          </a:xfrm>
        </p:spPr>
        <p:txBody>
          <a:bodyPr/>
          <a:lstStyle/>
          <a:p>
            <a:fld id="{6A93EC24-E1C3-450A-88F7-A528EAD3EA85}" type="slidenum">
              <a:rPr lang="en-AU" smtClean="0"/>
              <a:t>‹#›</a:t>
            </a:fld>
            <a:endParaRPr lang="en-AU"/>
          </a:p>
        </p:txBody>
      </p:sp>
    </p:spTree>
    <p:extLst>
      <p:ext uri="{BB962C8B-B14F-4D97-AF65-F5344CB8AC3E}">
        <p14:creationId xmlns:p14="http://schemas.microsoft.com/office/powerpoint/2010/main" val="2253716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D8A85D-8204-4E13-9AC3-952389E39986}" type="datetimeFigureOut">
              <a:rPr lang="en-AU" smtClean="0"/>
              <a:t>27/04/2022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a:xfrm>
            <a:off x="10729455" y="4711615"/>
            <a:ext cx="1154151" cy="1090789"/>
          </a:xfrm>
        </p:spPr>
        <p:txBody>
          <a:bodyPr/>
          <a:lstStyle/>
          <a:p>
            <a:fld id="{6A93EC24-E1C3-450A-88F7-A528EAD3EA85}" type="slidenum">
              <a:rPr lang="en-AU" smtClean="0"/>
              <a:t>‹#›</a:t>
            </a:fld>
            <a:endParaRPr lang="en-AU"/>
          </a:p>
        </p:txBody>
      </p:sp>
    </p:spTree>
    <p:extLst>
      <p:ext uri="{BB962C8B-B14F-4D97-AF65-F5344CB8AC3E}">
        <p14:creationId xmlns:p14="http://schemas.microsoft.com/office/powerpoint/2010/main" val="1165132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D8A85D-8204-4E13-9AC3-952389E39986}" type="datetimeFigureOut">
              <a:rPr lang="en-AU" smtClean="0"/>
              <a:t>27/04/2022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a:xfrm>
            <a:off x="10729455" y="4709925"/>
            <a:ext cx="1154151" cy="1090789"/>
          </a:xfrm>
        </p:spPr>
        <p:txBody>
          <a:bodyPr/>
          <a:lstStyle/>
          <a:p>
            <a:fld id="{6A93EC24-E1C3-450A-88F7-A528EAD3EA85}" type="slidenum">
              <a:rPr lang="en-AU" smtClean="0"/>
              <a:t>‹#›</a:t>
            </a:fld>
            <a:endParaRPr lang="en-AU"/>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258058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D8A85D-8204-4E13-9AC3-952389E39986}" type="datetimeFigureOut">
              <a:rPr lang="en-AU" smtClean="0"/>
              <a:t>27/04/2022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a:xfrm>
            <a:off x="10729455" y="4709925"/>
            <a:ext cx="1154151" cy="1090789"/>
          </a:xfrm>
        </p:spPr>
        <p:txBody>
          <a:bodyPr/>
          <a:lstStyle/>
          <a:p>
            <a:fld id="{6A93EC24-E1C3-450A-88F7-A528EAD3EA85}" type="slidenum">
              <a:rPr lang="en-AU" smtClean="0"/>
              <a:t>‹#›</a:t>
            </a:fld>
            <a:endParaRPr lang="en-AU"/>
          </a:p>
        </p:txBody>
      </p:sp>
    </p:spTree>
    <p:extLst>
      <p:ext uri="{BB962C8B-B14F-4D97-AF65-F5344CB8AC3E}">
        <p14:creationId xmlns:p14="http://schemas.microsoft.com/office/powerpoint/2010/main" val="307501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AD8A85D-8204-4E13-9AC3-952389E39986}" type="datetimeFigureOut">
              <a:rPr lang="en-AU" smtClean="0"/>
              <a:t>27/04/2022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A93EC24-E1C3-450A-88F7-A528EAD3EA85}" type="slidenum">
              <a:rPr lang="en-AU" smtClean="0"/>
              <a:t>‹#›</a:t>
            </a:fld>
            <a:endParaRPr lang="en-AU"/>
          </a:p>
        </p:txBody>
      </p:sp>
    </p:spTree>
    <p:extLst>
      <p:ext uri="{BB962C8B-B14F-4D97-AF65-F5344CB8AC3E}">
        <p14:creationId xmlns:p14="http://schemas.microsoft.com/office/powerpoint/2010/main" val="3861963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AD8A85D-8204-4E13-9AC3-952389E39986}" type="datetimeFigureOut">
              <a:rPr lang="en-AU" smtClean="0"/>
              <a:t>27/04/2022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A93EC24-E1C3-450A-88F7-A528EAD3EA85}" type="slidenum">
              <a:rPr lang="en-AU" smtClean="0"/>
              <a:t>‹#›</a:t>
            </a:fld>
            <a:endParaRPr lang="en-AU"/>
          </a:p>
        </p:txBody>
      </p:sp>
    </p:spTree>
    <p:extLst>
      <p:ext uri="{BB962C8B-B14F-4D97-AF65-F5344CB8AC3E}">
        <p14:creationId xmlns:p14="http://schemas.microsoft.com/office/powerpoint/2010/main" val="18412470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D8A85D-8204-4E13-9AC3-952389E39986}" type="datetimeFigureOut">
              <a:rPr lang="en-AU" smtClean="0"/>
              <a:t>27/04/2022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A93EC24-E1C3-450A-88F7-A528EAD3EA85}" type="slidenum">
              <a:rPr lang="en-AU" smtClean="0"/>
              <a:t>‹#›</a:t>
            </a:fld>
            <a:endParaRPr lang="en-AU"/>
          </a:p>
        </p:txBody>
      </p:sp>
    </p:spTree>
    <p:extLst>
      <p:ext uri="{BB962C8B-B14F-4D97-AF65-F5344CB8AC3E}">
        <p14:creationId xmlns:p14="http://schemas.microsoft.com/office/powerpoint/2010/main" val="1021479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3AD8A85D-8204-4E13-9AC3-952389E39986}" type="datetimeFigureOut">
              <a:rPr lang="en-AU" smtClean="0"/>
              <a:t>27/04/2022</a:t>
            </a:fld>
            <a:endParaRPr lang="en-AU"/>
          </a:p>
        </p:txBody>
      </p:sp>
      <p:sp>
        <p:nvSpPr>
          <p:cNvPr id="5" name="Footer Placeholder 4"/>
          <p:cNvSpPr>
            <a:spLocks noGrp="1"/>
          </p:cNvSpPr>
          <p:nvPr>
            <p:ph type="ftr" sz="quarter" idx="11"/>
          </p:nvPr>
        </p:nvSpPr>
        <p:spPr>
          <a:xfrm>
            <a:off x="680321" y="5936188"/>
            <a:ext cx="6126805" cy="365125"/>
          </a:xfrm>
        </p:spPr>
        <p:txBody>
          <a:bodyPr/>
          <a:lstStyle/>
          <a:p>
            <a:endParaRPr lang="en-AU"/>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A93EC24-E1C3-450A-88F7-A528EAD3EA85}" type="slidenum">
              <a:rPr lang="en-AU" smtClean="0"/>
              <a:t>‹#›</a:t>
            </a:fld>
            <a:endParaRPr lang="en-AU"/>
          </a:p>
        </p:txBody>
      </p:sp>
    </p:spTree>
    <p:extLst>
      <p:ext uri="{BB962C8B-B14F-4D97-AF65-F5344CB8AC3E}">
        <p14:creationId xmlns:p14="http://schemas.microsoft.com/office/powerpoint/2010/main" val="2913968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D8A85D-8204-4E13-9AC3-952389E39986}" type="datetimeFigureOut">
              <a:rPr lang="en-AU" smtClean="0"/>
              <a:t>27/04/2022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A93EC24-E1C3-450A-88F7-A528EAD3EA85}" type="slidenum">
              <a:rPr lang="en-AU" smtClean="0"/>
              <a:t>‹#›</a:t>
            </a:fld>
            <a:endParaRPr lang="en-AU"/>
          </a:p>
        </p:txBody>
      </p:sp>
    </p:spTree>
    <p:extLst>
      <p:ext uri="{BB962C8B-B14F-4D97-AF65-F5344CB8AC3E}">
        <p14:creationId xmlns:p14="http://schemas.microsoft.com/office/powerpoint/2010/main" val="3755135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D8A85D-8204-4E13-9AC3-952389E39986}" type="datetimeFigureOut">
              <a:rPr lang="en-AU" smtClean="0"/>
              <a:t>27/04/2022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a:xfrm>
            <a:off x="10729455" y="2869895"/>
            <a:ext cx="1154151" cy="1090789"/>
          </a:xfrm>
        </p:spPr>
        <p:txBody>
          <a:bodyPr/>
          <a:lstStyle/>
          <a:p>
            <a:fld id="{6A93EC24-E1C3-450A-88F7-A528EAD3EA85}" type="slidenum">
              <a:rPr lang="en-AU" smtClean="0"/>
              <a:t>‹#›</a:t>
            </a:fld>
            <a:endParaRPr lang="en-AU"/>
          </a:p>
        </p:txBody>
      </p:sp>
    </p:spTree>
    <p:extLst>
      <p:ext uri="{BB962C8B-B14F-4D97-AF65-F5344CB8AC3E}">
        <p14:creationId xmlns:p14="http://schemas.microsoft.com/office/powerpoint/2010/main" val="4204263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D8A85D-8204-4E13-9AC3-952389E39986}" type="datetimeFigureOut">
              <a:rPr lang="en-AU" smtClean="0"/>
              <a:t>27/04/2022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A93EC24-E1C3-450A-88F7-A528EAD3EA85}" type="slidenum">
              <a:rPr lang="en-AU" smtClean="0"/>
              <a:t>‹#›</a:t>
            </a:fld>
            <a:endParaRPr lang="en-AU"/>
          </a:p>
        </p:txBody>
      </p:sp>
    </p:spTree>
    <p:extLst>
      <p:ext uri="{BB962C8B-B14F-4D97-AF65-F5344CB8AC3E}">
        <p14:creationId xmlns:p14="http://schemas.microsoft.com/office/powerpoint/2010/main" val="3107017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D8A85D-8204-4E13-9AC3-952389E39986}" type="datetimeFigureOut">
              <a:rPr lang="en-AU" smtClean="0"/>
              <a:t>27/04/2022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A93EC24-E1C3-450A-88F7-A528EAD3EA85}" type="slidenum">
              <a:rPr lang="en-AU" smtClean="0"/>
              <a:t>‹#›</a:t>
            </a:fld>
            <a:endParaRPr lang="en-AU"/>
          </a:p>
        </p:txBody>
      </p:sp>
    </p:spTree>
    <p:extLst>
      <p:ext uri="{BB962C8B-B14F-4D97-AF65-F5344CB8AC3E}">
        <p14:creationId xmlns:p14="http://schemas.microsoft.com/office/powerpoint/2010/main" val="2628036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D8A85D-8204-4E13-9AC3-952389E39986}" type="datetimeFigureOut">
              <a:rPr lang="en-AU" smtClean="0"/>
              <a:t>27/04/2022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A93EC24-E1C3-450A-88F7-A528EAD3EA85}" type="slidenum">
              <a:rPr lang="en-AU" smtClean="0"/>
              <a:t>‹#›</a:t>
            </a:fld>
            <a:endParaRPr lang="en-AU"/>
          </a:p>
        </p:txBody>
      </p:sp>
    </p:spTree>
    <p:extLst>
      <p:ext uri="{BB962C8B-B14F-4D97-AF65-F5344CB8AC3E}">
        <p14:creationId xmlns:p14="http://schemas.microsoft.com/office/powerpoint/2010/main" val="1015425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AD8A85D-8204-4E13-9AC3-952389E39986}" type="datetimeFigureOut">
              <a:rPr lang="en-AU" smtClean="0"/>
              <a:t>27/04/2022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A93EC24-E1C3-450A-88F7-A528EAD3EA85}" type="slidenum">
              <a:rPr lang="en-AU" smtClean="0"/>
              <a:t>‹#›</a:t>
            </a:fld>
            <a:endParaRPr lang="en-AU"/>
          </a:p>
        </p:txBody>
      </p:sp>
    </p:spTree>
    <p:extLst>
      <p:ext uri="{BB962C8B-B14F-4D97-AF65-F5344CB8AC3E}">
        <p14:creationId xmlns:p14="http://schemas.microsoft.com/office/powerpoint/2010/main" val="3958337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D8A85D-8204-4E13-9AC3-952389E39986}" type="datetimeFigureOut">
              <a:rPr lang="en-AU" smtClean="0"/>
              <a:t>27/04/2022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A93EC24-E1C3-450A-88F7-A528EAD3EA85}" type="slidenum">
              <a:rPr lang="en-AU" smtClean="0"/>
              <a:t>‹#›</a:t>
            </a:fld>
            <a:endParaRPr lang="en-AU"/>
          </a:p>
        </p:txBody>
      </p:sp>
    </p:spTree>
    <p:extLst>
      <p:ext uri="{BB962C8B-B14F-4D97-AF65-F5344CB8AC3E}">
        <p14:creationId xmlns:p14="http://schemas.microsoft.com/office/powerpoint/2010/main" val="2218898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D8A85D-8204-4E13-9AC3-952389E39986}" type="datetimeFigureOut">
              <a:rPr lang="en-AU" smtClean="0"/>
              <a:t>27/04/2022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A93EC24-E1C3-450A-88F7-A528EAD3EA85}" type="slidenum">
              <a:rPr lang="en-AU" smtClean="0"/>
              <a:t>‹#›</a:t>
            </a:fld>
            <a:endParaRPr lang="en-AU"/>
          </a:p>
        </p:txBody>
      </p:sp>
    </p:spTree>
    <p:extLst>
      <p:ext uri="{BB962C8B-B14F-4D97-AF65-F5344CB8AC3E}">
        <p14:creationId xmlns:p14="http://schemas.microsoft.com/office/powerpoint/2010/main" val="3756199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D8A85D-8204-4E13-9AC3-952389E39986}" type="datetimeFigureOut">
              <a:rPr lang="en-AU" smtClean="0"/>
              <a:t>27/04/2022</a:t>
            </a:fld>
            <a:endParaRPr lang="en-AU"/>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A93EC24-E1C3-450A-88F7-A528EAD3EA85}" type="slidenum">
              <a:rPr lang="en-AU" smtClean="0"/>
              <a:t>‹#›</a:t>
            </a:fld>
            <a:endParaRPr lang="en-AU"/>
          </a:p>
        </p:txBody>
      </p:sp>
    </p:spTree>
    <p:extLst>
      <p:ext uri="{BB962C8B-B14F-4D97-AF65-F5344CB8AC3E}">
        <p14:creationId xmlns:p14="http://schemas.microsoft.com/office/powerpoint/2010/main" val="40101686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hyperlink" Target="https://www.ozassignments.com/solution/coit20249-professional-skills-information-communication-technology"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2.png"/><Relationship Id="rId7" Type="http://schemas.openxmlformats.org/officeDocument/2006/relationships/diagramLayout" Target="../diagrams/layout1.xm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diagramData" Target="../diagrams/data1.xml"/><Relationship Id="rId5" Type="http://schemas.openxmlformats.org/officeDocument/2006/relationships/image" Target="../media/image6.png"/><Relationship Id="rId10" Type="http://schemas.microsoft.com/office/2007/relationships/diagramDrawing" Target="../diagrams/drawing1.xml"/><Relationship Id="rId4" Type="http://schemas.openxmlformats.org/officeDocument/2006/relationships/image" Target="../media/image3.png"/><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2" Type="http://schemas.openxmlformats.org/officeDocument/2006/relationships/hyperlink" Target="https://www.thewisdompost.com/author/team-wisdompost"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centerforparentingeducation.org/"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www.ozassignments.com/solution/coit20249-professional-skills-information-communication-technology" TargetMode="External"/><Relationship Id="rId2" Type="http://schemas.openxmlformats.org/officeDocument/2006/relationships/hyperlink" Target="https://centerforparentingeducation.org/" TargetMode="External"/><Relationship Id="rId1" Type="http://schemas.openxmlformats.org/officeDocument/2006/relationships/slideLayout" Target="../slideLayouts/slideLayout6.xml"/><Relationship Id="rId4" Type="http://schemas.openxmlformats.org/officeDocument/2006/relationships/hyperlink" Target="https://www.thewisdompost.com/author/team-wisdompos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01687-9CA7-4DD3-9B64-E6417AA0482F}"/>
              </a:ext>
            </a:extLst>
          </p:cNvPr>
          <p:cNvSpPr>
            <a:spLocks noGrp="1"/>
          </p:cNvSpPr>
          <p:nvPr>
            <p:ph type="title"/>
          </p:nvPr>
        </p:nvSpPr>
        <p:spPr/>
        <p:txBody>
          <a:bodyPr>
            <a:normAutofit fontScale="90000"/>
          </a:bodyPr>
          <a:lstStyle/>
          <a:p>
            <a:pPr algn="ctr"/>
            <a:r>
              <a:rPr lang="en-AU" sz="4800" b="1" i="1" dirty="0"/>
              <a:t>Professional Communications Skills for ICT </a:t>
            </a:r>
          </a:p>
        </p:txBody>
      </p:sp>
      <p:pic>
        <p:nvPicPr>
          <p:cNvPr id="20" name="Content Placeholder 19" descr="A picture containing text, electronics, indoor, computer&#10;&#10;Description automatically generated">
            <a:extLst>
              <a:ext uri="{FF2B5EF4-FFF2-40B4-BE49-F238E27FC236}">
                <a16:creationId xmlns:a16="http://schemas.microsoft.com/office/drawing/2014/main" id="{E44FFD3E-DFC5-40F9-AC72-70A38FDFFFE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1038" y="2569369"/>
            <a:ext cx="4697412" cy="3133725"/>
          </a:xfrm>
        </p:spPr>
      </p:pic>
      <p:pic>
        <p:nvPicPr>
          <p:cNvPr id="22" name="Content Placeholder 21" descr="A group of people sitting in a room&#10;&#10;Description automatically generated with medium confidence">
            <a:extLst>
              <a:ext uri="{FF2B5EF4-FFF2-40B4-BE49-F238E27FC236}">
                <a16:creationId xmlns:a16="http://schemas.microsoft.com/office/drawing/2014/main" id="{D5FE8881-5D69-4E95-A55A-5E614B1EFCA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594350" y="2569369"/>
            <a:ext cx="4700588" cy="3133725"/>
          </a:xfrm>
        </p:spPr>
      </p:pic>
      <p:sp>
        <p:nvSpPr>
          <p:cNvPr id="23" name="TextBox 22">
            <a:extLst>
              <a:ext uri="{FF2B5EF4-FFF2-40B4-BE49-F238E27FC236}">
                <a16:creationId xmlns:a16="http://schemas.microsoft.com/office/drawing/2014/main" id="{8332E414-0A2B-4857-B146-720E847A923D}"/>
              </a:ext>
            </a:extLst>
          </p:cNvPr>
          <p:cNvSpPr txBox="1"/>
          <p:nvPr/>
        </p:nvSpPr>
        <p:spPr>
          <a:xfrm flipH="1">
            <a:off x="5593590" y="5809832"/>
            <a:ext cx="4700590" cy="954107"/>
          </a:xfrm>
          <a:prstGeom prst="rect">
            <a:avLst/>
          </a:prstGeom>
          <a:noFill/>
        </p:spPr>
        <p:txBody>
          <a:bodyPr wrap="square" rtlCol="0">
            <a:spAutoFit/>
          </a:bodyPr>
          <a:lstStyle/>
          <a:p>
            <a:r>
              <a:rPr lang="en-AU" sz="1400" dirty="0"/>
              <a:t>Munjal, S.(2018)[Photograph]. Available at https://upstack.co/knowledge/10-ways-to-improve-your-communication-skills-as-a-freelancer (Accessed: 26 April 2022)</a:t>
            </a:r>
          </a:p>
        </p:txBody>
      </p:sp>
      <p:sp>
        <p:nvSpPr>
          <p:cNvPr id="25" name="TextBox 24">
            <a:extLst>
              <a:ext uri="{FF2B5EF4-FFF2-40B4-BE49-F238E27FC236}">
                <a16:creationId xmlns:a16="http://schemas.microsoft.com/office/drawing/2014/main" id="{ED51FFE6-511A-4CD3-9E31-27C4EFB77875}"/>
              </a:ext>
            </a:extLst>
          </p:cNvPr>
          <p:cNvSpPr txBox="1"/>
          <p:nvPr/>
        </p:nvSpPr>
        <p:spPr>
          <a:xfrm flipH="1">
            <a:off x="726040" y="5809832"/>
            <a:ext cx="4652410" cy="954107"/>
          </a:xfrm>
          <a:prstGeom prst="rect">
            <a:avLst/>
          </a:prstGeom>
          <a:noFill/>
        </p:spPr>
        <p:txBody>
          <a:bodyPr wrap="square" rtlCol="0">
            <a:spAutoFit/>
          </a:bodyPr>
          <a:lstStyle/>
          <a:p>
            <a:r>
              <a:rPr lang="en-AU" sz="1400" dirty="0"/>
              <a:t>Available at </a:t>
            </a:r>
            <a:r>
              <a:rPr lang="en-AU" sz="1400" dirty="0">
                <a:hlinkClick r:id="rId4"/>
              </a:rPr>
              <a:t>https://www.ozassignments.com/solution/coit20249-professional-skills-information-communication-technology</a:t>
            </a:r>
            <a:r>
              <a:rPr lang="en-AU" sz="1400" dirty="0"/>
              <a:t> (Accessed: 26 April 2022)</a:t>
            </a:r>
          </a:p>
        </p:txBody>
      </p:sp>
    </p:spTree>
    <p:extLst>
      <p:ext uri="{BB962C8B-B14F-4D97-AF65-F5344CB8AC3E}">
        <p14:creationId xmlns:p14="http://schemas.microsoft.com/office/powerpoint/2010/main" val="421277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3" name="Picture 12">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5" name="Rectangle 14">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18">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3" name="Rectangle 22">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27" name="Rectangle 26">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CE4E1EF-C4BB-49DD-9724-C9D31B5AA802}"/>
              </a:ext>
            </a:extLst>
          </p:cNvPr>
          <p:cNvSpPr>
            <a:spLocks noGrp="1"/>
          </p:cNvSpPr>
          <p:nvPr>
            <p:ph type="title"/>
          </p:nvPr>
        </p:nvSpPr>
        <p:spPr>
          <a:xfrm>
            <a:off x="172955" y="2318198"/>
            <a:ext cx="4618653" cy="2661052"/>
          </a:xfrm>
        </p:spPr>
        <p:txBody>
          <a:bodyPr vert="horz" lIns="91440" tIns="45720" rIns="91440" bIns="45720" rtlCol="0" anchor="ctr">
            <a:normAutofit fontScale="90000"/>
          </a:bodyPr>
          <a:lstStyle/>
          <a:p>
            <a:pPr algn="ctr"/>
            <a:r>
              <a:rPr lang="en-US" sz="5300" u="sng" dirty="0">
                <a:solidFill>
                  <a:srgbClr val="FFFFFF"/>
                </a:solidFill>
              </a:rPr>
              <a:t>Assessment – 2 (Practice Presentation)</a:t>
            </a:r>
            <a:br>
              <a:rPr lang="en-US" sz="4400" u="sng" dirty="0">
                <a:solidFill>
                  <a:srgbClr val="FFFFFF"/>
                </a:solidFill>
              </a:rPr>
            </a:br>
            <a:endParaRPr lang="en-US" sz="4400" dirty="0">
              <a:solidFill>
                <a:srgbClr val="FFFFFF"/>
              </a:solidFill>
            </a:endParaRPr>
          </a:p>
        </p:txBody>
      </p:sp>
      <p:sp>
        <p:nvSpPr>
          <p:cNvPr id="3" name="TextBox 2">
            <a:extLst>
              <a:ext uri="{FF2B5EF4-FFF2-40B4-BE49-F238E27FC236}">
                <a16:creationId xmlns:a16="http://schemas.microsoft.com/office/drawing/2014/main" id="{08859403-BA5F-42FE-9B2B-2B7E7939B8A2}"/>
              </a:ext>
            </a:extLst>
          </p:cNvPr>
          <p:cNvSpPr txBox="1"/>
          <p:nvPr/>
        </p:nvSpPr>
        <p:spPr>
          <a:xfrm>
            <a:off x="5287994" y="363894"/>
            <a:ext cx="6637305" cy="3065106"/>
          </a:xfrm>
          <a:prstGeom prst="rect">
            <a:avLst/>
          </a:prstGeom>
        </p:spPr>
        <p:txBody>
          <a:bodyPr vert="horz" lIns="91440" tIns="45720" rIns="91440" bIns="45720" rtlCol="0" anchor="ctr">
            <a:normAutofit/>
          </a:bodyPr>
          <a:lstStyle/>
          <a:p>
            <a:pPr marL="800100" indent="-571500" defTabSz="914400">
              <a:lnSpc>
                <a:spcPct val="90000"/>
              </a:lnSpc>
              <a:spcAft>
                <a:spcPts val="600"/>
              </a:spcAft>
              <a:buFont typeface="Wingdings" panose="05000000000000000000" pitchFamily="2" charset="2"/>
              <a:buChar char="Ø"/>
            </a:pPr>
            <a:r>
              <a:rPr lang="en-US" sz="3600" b="1" dirty="0">
                <a:solidFill>
                  <a:srgbClr val="FFFFFF"/>
                </a:solidFill>
              </a:rPr>
              <a:t>Topic</a:t>
            </a:r>
            <a:r>
              <a:rPr lang="en-US" sz="3600" dirty="0">
                <a:solidFill>
                  <a:srgbClr val="FFFFFF"/>
                </a:solidFill>
              </a:rPr>
              <a:t> – Kids and Internet: Should we restrict their time spent online? Research available technologies.</a:t>
            </a:r>
          </a:p>
        </p:txBody>
      </p:sp>
      <p:sp>
        <p:nvSpPr>
          <p:cNvPr id="4" name="TextBox 3">
            <a:extLst>
              <a:ext uri="{FF2B5EF4-FFF2-40B4-BE49-F238E27FC236}">
                <a16:creationId xmlns:a16="http://schemas.microsoft.com/office/drawing/2014/main" id="{CA668D60-66AA-4FCD-9ABD-BC0DC290F22C}"/>
              </a:ext>
            </a:extLst>
          </p:cNvPr>
          <p:cNvSpPr txBox="1"/>
          <p:nvPr/>
        </p:nvSpPr>
        <p:spPr>
          <a:xfrm>
            <a:off x="6187718" y="4447907"/>
            <a:ext cx="5430416" cy="1800493"/>
          </a:xfrm>
          <a:prstGeom prst="rect">
            <a:avLst/>
          </a:prstGeom>
          <a:noFill/>
        </p:spPr>
        <p:txBody>
          <a:bodyPr wrap="square" rtlCol="0">
            <a:spAutoFit/>
          </a:bodyPr>
          <a:lstStyle/>
          <a:p>
            <a:pPr>
              <a:spcAft>
                <a:spcPts val="600"/>
              </a:spcAft>
            </a:pPr>
            <a:r>
              <a:rPr lang="en-AU" sz="2400" dirty="0"/>
              <a:t>Presented by Gourav Kumar</a:t>
            </a:r>
          </a:p>
          <a:p>
            <a:pPr>
              <a:spcAft>
                <a:spcPts val="600"/>
              </a:spcAft>
            </a:pPr>
            <a:r>
              <a:rPr lang="en-AU" sz="2400" dirty="0"/>
              <a:t>Student ID: 12131664</a:t>
            </a:r>
          </a:p>
          <a:p>
            <a:pPr>
              <a:spcAft>
                <a:spcPts val="600"/>
              </a:spcAft>
            </a:pPr>
            <a:r>
              <a:rPr lang="en-AU" sz="2400" dirty="0"/>
              <a:t>Tutor – Joshua Blinco</a:t>
            </a:r>
          </a:p>
          <a:p>
            <a:pPr>
              <a:spcAft>
                <a:spcPts val="600"/>
              </a:spcAft>
            </a:pPr>
            <a:r>
              <a:rPr lang="en-AU" sz="2400" dirty="0"/>
              <a:t>Campus - Brisbane</a:t>
            </a:r>
          </a:p>
        </p:txBody>
      </p:sp>
    </p:spTree>
    <p:extLst>
      <p:ext uri="{BB962C8B-B14F-4D97-AF65-F5344CB8AC3E}">
        <p14:creationId xmlns:p14="http://schemas.microsoft.com/office/powerpoint/2010/main" val="1238653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100D021-ED8E-4951-8376-73996A82CD4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Picture 12">
            <a:extLst>
              <a:ext uri="{FF2B5EF4-FFF2-40B4-BE49-F238E27FC236}">
                <a16:creationId xmlns:a16="http://schemas.microsoft.com/office/drawing/2014/main" id="{46FE219C-22F7-4734-B3C1-28E70390CE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5" name="Picture 14">
            <a:extLst>
              <a:ext uri="{FF2B5EF4-FFF2-40B4-BE49-F238E27FC236}">
                <a16:creationId xmlns:a16="http://schemas.microsoft.com/office/drawing/2014/main" id="{EF2EC4B6-5524-4806-8575-59DB6B8F81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a:extLst>
              <a:ext uri="{FF2B5EF4-FFF2-40B4-BE49-F238E27FC236}">
                <a16:creationId xmlns:a16="http://schemas.microsoft.com/office/drawing/2014/main" id="{AD50BBC6-5944-49AE-A819-558AB05AB1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4F2E428D-A109-43BE-8AC2-C83EF031E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3" name="Rectangle 20">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2">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5" name="Rectangle 24">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26">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37" name="Rectangle 28">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FA6AFE58-A65E-42E1-85E8-B9A3A6A67426}"/>
              </a:ext>
            </a:extLst>
          </p:cNvPr>
          <p:cNvSpPr>
            <a:spLocks noGrp="1"/>
          </p:cNvSpPr>
          <p:nvPr>
            <p:ph type="title"/>
          </p:nvPr>
        </p:nvSpPr>
        <p:spPr>
          <a:xfrm>
            <a:off x="680321" y="2063262"/>
            <a:ext cx="3739279" cy="2661052"/>
          </a:xfrm>
        </p:spPr>
        <p:txBody>
          <a:bodyPr vert="horz" lIns="91440" tIns="45720" rIns="91440" bIns="45720" rtlCol="0" anchor="ctr">
            <a:normAutofit/>
          </a:bodyPr>
          <a:lstStyle/>
          <a:p>
            <a:pPr algn="r"/>
            <a:r>
              <a:rPr lang="en-US" sz="4400"/>
              <a:t>Contents</a:t>
            </a:r>
          </a:p>
        </p:txBody>
      </p:sp>
      <p:graphicFrame>
        <p:nvGraphicFramePr>
          <p:cNvPr id="7" name="TextBox 4">
            <a:extLst>
              <a:ext uri="{FF2B5EF4-FFF2-40B4-BE49-F238E27FC236}">
                <a16:creationId xmlns:a16="http://schemas.microsoft.com/office/drawing/2014/main" id="{05801D6D-9117-2230-2F64-522B0CF99FA6}"/>
              </a:ext>
            </a:extLst>
          </p:cNvPr>
          <p:cNvGraphicFramePr/>
          <p:nvPr>
            <p:extLst>
              <p:ext uri="{D42A27DB-BD31-4B8C-83A1-F6EECF244321}">
                <p14:modId xmlns:p14="http://schemas.microsoft.com/office/powerpoint/2010/main" val="748300790"/>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453665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54BA4-180A-43C5-9795-F6BC7BD801D8}"/>
              </a:ext>
            </a:extLst>
          </p:cNvPr>
          <p:cNvSpPr>
            <a:spLocks noGrp="1"/>
          </p:cNvSpPr>
          <p:nvPr>
            <p:ph type="title"/>
          </p:nvPr>
        </p:nvSpPr>
        <p:spPr/>
        <p:txBody>
          <a:bodyPr>
            <a:normAutofit/>
          </a:bodyPr>
          <a:lstStyle/>
          <a:p>
            <a:r>
              <a:rPr lang="en-AU" sz="4800" dirty="0"/>
              <a:t>Introduction</a:t>
            </a:r>
          </a:p>
        </p:txBody>
      </p:sp>
      <p:sp>
        <p:nvSpPr>
          <p:cNvPr id="3" name="TextBox 2">
            <a:extLst>
              <a:ext uri="{FF2B5EF4-FFF2-40B4-BE49-F238E27FC236}">
                <a16:creationId xmlns:a16="http://schemas.microsoft.com/office/drawing/2014/main" id="{7A165012-F9F9-4575-811F-2EBF525483B4}"/>
              </a:ext>
            </a:extLst>
          </p:cNvPr>
          <p:cNvSpPr txBox="1"/>
          <p:nvPr/>
        </p:nvSpPr>
        <p:spPr>
          <a:xfrm flipH="1">
            <a:off x="802433" y="2659224"/>
            <a:ext cx="10496938" cy="3785652"/>
          </a:xfrm>
          <a:prstGeom prst="rect">
            <a:avLst/>
          </a:prstGeom>
          <a:noFill/>
        </p:spPr>
        <p:txBody>
          <a:bodyPr wrap="square" rtlCol="0">
            <a:spAutoFit/>
          </a:bodyPr>
          <a:lstStyle/>
          <a:p>
            <a:r>
              <a:rPr lang="en-US" sz="2400" dirty="0"/>
              <a:t>We are all familiar with the internet in today's environment.</a:t>
            </a:r>
          </a:p>
          <a:p>
            <a:r>
              <a:rPr lang="en-US" sz="2400" dirty="0"/>
              <a:t>Sending a message to a friend, purchasing a product, obtaining directions to our destination, or simply maintaining contact with pals can all be difficult </a:t>
            </a:r>
            <a:r>
              <a:rPr lang="en-US" sz="2400" dirty="0" err="1"/>
              <a:t>tasks.The</a:t>
            </a:r>
            <a:r>
              <a:rPr lang="en-US" sz="2400" dirty="0"/>
              <a:t> internet, on the other hand, has altered the way we interact with our surroundings and the rest of the </a:t>
            </a:r>
            <a:r>
              <a:rPr lang="en-US" sz="2400" dirty="0" err="1"/>
              <a:t>world.We</a:t>
            </a:r>
            <a:r>
              <a:rPr lang="en-US" sz="2400" dirty="0"/>
              <a:t> can easily locate locations using Google Maps or keep in touch with Facebook, all thanks to the internet's revolutionary </a:t>
            </a:r>
            <a:r>
              <a:rPr lang="en-US" sz="2400" dirty="0" err="1"/>
              <a:t>powers.However</a:t>
            </a:r>
            <a:r>
              <a:rPr lang="en-US" sz="2400" dirty="0"/>
              <a:t>, there are other disadvantages to using the internet, including the impact on children, information theft, and health effects, among others.</a:t>
            </a:r>
            <a:r>
              <a:rPr lang="en-AU" sz="2400" dirty="0"/>
              <a:t>.(</a:t>
            </a:r>
            <a:r>
              <a:rPr lang="en-AU" sz="2400" dirty="0">
                <a:hlinkClick r:id="rId2" tooltip="Posts by Team The WisdomPost &amp; Sophia"/>
              </a:rPr>
              <a:t>The </a:t>
            </a:r>
            <a:r>
              <a:rPr lang="en-AU" sz="2400" dirty="0" err="1">
                <a:hlinkClick r:id="rId2" tooltip="Posts by Team The WisdomPost &amp; Sophia"/>
              </a:rPr>
              <a:t>WisdomPost</a:t>
            </a:r>
            <a:r>
              <a:rPr lang="en-AU" sz="2400" dirty="0">
                <a:hlinkClick r:id="rId2" tooltip="Posts by Team The WisdomPost &amp; Sophia"/>
              </a:rPr>
              <a:t> &amp; Sophia</a:t>
            </a:r>
            <a:r>
              <a:rPr lang="en-AU" sz="2400" dirty="0"/>
              <a:t>, ‘Essay on internet’)</a:t>
            </a:r>
          </a:p>
        </p:txBody>
      </p:sp>
    </p:spTree>
    <p:extLst>
      <p:ext uri="{BB962C8B-B14F-4D97-AF65-F5344CB8AC3E}">
        <p14:creationId xmlns:p14="http://schemas.microsoft.com/office/powerpoint/2010/main" val="1597707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1D397-0857-4157-892C-2958CD94DE65}"/>
              </a:ext>
            </a:extLst>
          </p:cNvPr>
          <p:cNvSpPr>
            <a:spLocks noGrp="1"/>
          </p:cNvSpPr>
          <p:nvPr>
            <p:ph type="title"/>
          </p:nvPr>
        </p:nvSpPr>
        <p:spPr/>
        <p:txBody>
          <a:bodyPr/>
          <a:lstStyle/>
          <a:p>
            <a:r>
              <a:rPr lang="en-AU" dirty="0"/>
              <a:t>Should we restrict their time spent online?</a:t>
            </a:r>
          </a:p>
        </p:txBody>
      </p:sp>
      <p:sp>
        <p:nvSpPr>
          <p:cNvPr id="3" name="TextBox 2">
            <a:extLst>
              <a:ext uri="{FF2B5EF4-FFF2-40B4-BE49-F238E27FC236}">
                <a16:creationId xmlns:a16="http://schemas.microsoft.com/office/drawing/2014/main" id="{11C935AA-6129-489A-BFB2-B0C63F681A4D}"/>
              </a:ext>
            </a:extLst>
          </p:cNvPr>
          <p:cNvSpPr txBox="1"/>
          <p:nvPr/>
        </p:nvSpPr>
        <p:spPr>
          <a:xfrm>
            <a:off x="830424" y="2649894"/>
            <a:ext cx="10254343" cy="3416320"/>
          </a:xfrm>
          <a:prstGeom prst="rect">
            <a:avLst/>
          </a:prstGeom>
          <a:noFill/>
        </p:spPr>
        <p:txBody>
          <a:bodyPr wrap="square" rtlCol="0">
            <a:spAutoFit/>
          </a:bodyPr>
          <a:lstStyle/>
          <a:p>
            <a:r>
              <a:rPr lang="en-US" dirty="0"/>
              <a:t>The way youngsters spend their time after school has changed dramatically as a result of the rise of digital devices, social media, and online </a:t>
            </a:r>
            <a:r>
              <a:rPr lang="en-US" dirty="0" err="1"/>
              <a:t>activities.The</a:t>
            </a:r>
            <a:r>
              <a:rPr lang="en-US" dirty="0"/>
              <a:t> changing landscape of children's free time in a high-tech world is being navigated by society as a whole, and parents are often left wondering: What is the best approach to allow my kids use and learn from technology while simultaneously keeping them safe? Many parents are concerned about the content that is being absorbed. Numerous dangerous sites, inappropriate movies and photographs, dating websites and apps, and social networking platforms exist on the Internet, exposing children and teens to hazardous content as well as possible online predators. Another issue that parents are concerned about is how time-consuming Internet use can be. It's all too easy for kids to become caught in a game, watch videos, or surf through social media for hours on end, ignoring their other responsibilities. For all of these reasons, I would say we should restrict children time spent online.</a:t>
            </a:r>
            <a:endParaRPr lang="en-AU" dirty="0"/>
          </a:p>
        </p:txBody>
      </p:sp>
    </p:spTree>
    <p:extLst>
      <p:ext uri="{BB962C8B-B14F-4D97-AF65-F5344CB8AC3E}">
        <p14:creationId xmlns:p14="http://schemas.microsoft.com/office/powerpoint/2010/main" val="584810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00FED-2EC6-4C9E-A6BA-62B0037FD73C}"/>
              </a:ext>
            </a:extLst>
          </p:cNvPr>
          <p:cNvSpPr>
            <a:spLocks noGrp="1"/>
          </p:cNvSpPr>
          <p:nvPr>
            <p:ph type="title"/>
          </p:nvPr>
        </p:nvSpPr>
        <p:spPr/>
        <p:txBody>
          <a:bodyPr>
            <a:normAutofit/>
          </a:bodyPr>
          <a:lstStyle/>
          <a:p>
            <a:r>
              <a:rPr lang="en-AU" sz="4400" dirty="0"/>
              <a:t>Problems</a:t>
            </a:r>
          </a:p>
        </p:txBody>
      </p:sp>
      <p:sp>
        <p:nvSpPr>
          <p:cNvPr id="3" name="TextBox 2">
            <a:extLst>
              <a:ext uri="{FF2B5EF4-FFF2-40B4-BE49-F238E27FC236}">
                <a16:creationId xmlns:a16="http://schemas.microsoft.com/office/drawing/2014/main" id="{3F898697-BCF4-4329-BE38-D64733A738CC}"/>
              </a:ext>
            </a:extLst>
          </p:cNvPr>
          <p:cNvSpPr txBox="1"/>
          <p:nvPr/>
        </p:nvSpPr>
        <p:spPr>
          <a:xfrm>
            <a:off x="401216" y="2207679"/>
            <a:ext cx="11420669" cy="4985980"/>
          </a:xfrm>
          <a:prstGeom prst="rect">
            <a:avLst/>
          </a:prstGeom>
          <a:noFill/>
        </p:spPr>
        <p:txBody>
          <a:bodyPr wrap="square" rtlCol="0">
            <a:spAutoFit/>
          </a:bodyPr>
          <a:lstStyle/>
          <a:p>
            <a:pPr marL="457200" indent="-457200">
              <a:buFont typeface="Arial" panose="020B0604020202020204" pitchFamily="34" charset="0"/>
              <a:buChar char="•"/>
            </a:pPr>
            <a:r>
              <a:rPr lang="en-AU" sz="2400" dirty="0"/>
              <a:t>Social Effects:</a:t>
            </a:r>
          </a:p>
          <a:p>
            <a:r>
              <a:rPr lang="en-AU" sz="2400" dirty="0"/>
              <a:t>    distance created with parents, friends and relatives.   </a:t>
            </a:r>
          </a:p>
          <a:p>
            <a:endParaRPr lang="en-AU" sz="2400" dirty="0"/>
          </a:p>
          <a:p>
            <a:pPr marL="457200" indent="-457200">
              <a:buFont typeface="Arial" panose="020B0604020202020204" pitchFamily="34" charset="0"/>
              <a:buChar char="•"/>
            </a:pPr>
            <a:r>
              <a:rPr lang="en-AU" sz="2400" dirty="0"/>
              <a:t>Psychological Effects:</a:t>
            </a:r>
          </a:p>
          <a:p>
            <a:r>
              <a:rPr lang="en-AU" sz="2400" dirty="0"/>
              <a:t>    they become angry fast, emotional imbalance.</a:t>
            </a:r>
          </a:p>
          <a:p>
            <a:endParaRPr lang="en-AU" sz="2400" dirty="0"/>
          </a:p>
          <a:p>
            <a:pPr marL="457200" indent="-457200">
              <a:buFont typeface="Arial" panose="020B0604020202020204" pitchFamily="34" charset="0"/>
              <a:buChar char="•"/>
            </a:pPr>
            <a:r>
              <a:rPr lang="en-AU" sz="2400" dirty="0"/>
              <a:t>Impact their daily lifestyle</a:t>
            </a:r>
          </a:p>
          <a:p>
            <a:r>
              <a:rPr lang="en-AU" sz="2400" dirty="0"/>
              <a:t>    effects on their study and health.</a:t>
            </a:r>
          </a:p>
          <a:p>
            <a:r>
              <a:rPr lang="en-AU" sz="2400" dirty="0"/>
              <a:t>   </a:t>
            </a:r>
          </a:p>
          <a:p>
            <a:pPr marL="457200" indent="-457200">
              <a:buFont typeface="Arial" panose="020B0604020202020204" pitchFamily="34" charset="0"/>
              <a:buChar char="•"/>
            </a:pPr>
            <a:r>
              <a:rPr lang="en-AU" sz="2400" dirty="0"/>
              <a:t>Cybercrime and cyberbullying</a:t>
            </a:r>
          </a:p>
          <a:p>
            <a:r>
              <a:rPr lang="en-AU" sz="2400" dirty="0"/>
              <a:t>        face privacy and financial scams.</a:t>
            </a:r>
          </a:p>
          <a:p>
            <a:endParaRPr lang="en-AU" dirty="0"/>
          </a:p>
          <a:p>
            <a:endParaRPr lang="en-AU" dirty="0"/>
          </a:p>
          <a:p>
            <a:endParaRPr lang="en-AU" dirty="0"/>
          </a:p>
        </p:txBody>
      </p:sp>
    </p:spTree>
    <p:extLst>
      <p:ext uri="{BB962C8B-B14F-4D97-AF65-F5344CB8AC3E}">
        <p14:creationId xmlns:p14="http://schemas.microsoft.com/office/powerpoint/2010/main" val="3948067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3353-BC40-44FB-8743-46B07A5217DD}"/>
              </a:ext>
            </a:extLst>
          </p:cNvPr>
          <p:cNvSpPr>
            <a:spLocks noGrp="1"/>
          </p:cNvSpPr>
          <p:nvPr>
            <p:ph type="title"/>
          </p:nvPr>
        </p:nvSpPr>
        <p:spPr/>
        <p:txBody>
          <a:bodyPr>
            <a:normAutofit/>
          </a:bodyPr>
          <a:lstStyle/>
          <a:p>
            <a:r>
              <a:rPr lang="en-AU" sz="4400" dirty="0"/>
              <a:t>Solution And Conclusions</a:t>
            </a:r>
          </a:p>
        </p:txBody>
      </p:sp>
      <p:sp>
        <p:nvSpPr>
          <p:cNvPr id="3" name="TextBox 2">
            <a:extLst>
              <a:ext uri="{FF2B5EF4-FFF2-40B4-BE49-F238E27FC236}">
                <a16:creationId xmlns:a16="http://schemas.microsoft.com/office/drawing/2014/main" id="{2EE9A25B-2C15-4976-9F02-FCD207B9BD8A}"/>
              </a:ext>
            </a:extLst>
          </p:cNvPr>
          <p:cNvSpPr txBox="1"/>
          <p:nvPr/>
        </p:nvSpPr>
        <p:spPr>
          <a:xfrm>
            <a:off x="531845" y="2565918"/>
            <a:ext cx="11187403" cy="4001095"/>
          </a:xfrm>
          <a:prstGeom prst="rect">
            <a:avLst/>
          </a:prstGeom>
          <a:noFill/>
        </p:spPr>
        <p:txBody>
          <a:bodyPr wrap="square" rtlCol="0">
            <a:spAutoFit/>
          </a:bodyPr>
          <a:lstStyle/>
          <a:p>
            <a:pPr marL="571500" indent="-571500">
              <a:buFont typeface="Arial" panose="020B0604020202020204" pitchFamily="34" charset="0"/>
              <a:buChar char="•"/>
            </a:pPr>
            <a:r>
              <a:rPr lang="en-AU" sz="4000" dirty="0"/>
              <a:t>Choose computer location wisely in home.</a:t>
            </a:r>
          </a:p>
          <a:p>
            <a:pPr marL="571500" indent="-571500">
              <a:buFont typeface="Arial" panose="020B0604020202020204" pitchFamily="34" charset="0"/>
              <a:buChar char="•"/>
            </a:pPr>
            <a:r>
              <a:rPr lang="en-AU" sz="4000" dirty="0"/>
              <a:t>Install apps for Age-Appropriate Content.</a:t>
            </a:r>
          </a:p>
          <a:p>
            <a:pPr marL="571500" indent="-571500">
              <a:buFont typeface="Arial" panose="020B0604020202020204" pitchFamily="34" charset="0"/>
              <a:buChar char="•"/>
            </a:pPr>
            <a:r>
              <a:rPr lang="en-AU" sz="4000" dirty="0"/>
              <a:t>Limit the hours your child spends online.</a:t>
            </a:r>
          </a:p>
          <a:p>
            <a:pPr marL="571500" indent="-571500">
              <a:buFont typeface="Arial" panose="020B0604020202020204" pitchFamily="34" charset="0"/>
              <a:buChar char="•"/>
            </a:pPr>
            <a:r>
              <a:rPr lang="en-AU" sz="4000" dirty="0"/>
              <a:t>Kid-proof your browsers.</a:t>
            </a:r>
          </a:p>
          <a:p>
            <a:pPr marL="571500" indent="-571500">
              <a:buFont typeface="Arial" panose="020B0604020202020204" pitchFamily="34" charset="0"/>
              <a:buChar char="•"/>
            </a:pPr>
            <a:endParaRPr lang="en-AU" sz="4000" dirty="0"/>
          </a:p>
          <a:p>
            <a:r>
              <a:rPr lang="en-AU" dirty="0"/>
              <a:t>       ( </a:t>
            </a:r>
            <a:r>
              <a:rPr lang="en-US" dirty="0">
                <a:hlinkClick r:id="rId2" tooltip="The Center for Parenting Education"/>
              </a:rPr>
              <a:t>The Center for Parenting Education </a:t>
            </a:r>
            <a:r>
              <a:rPr lang="en-US" dirty="0"/>
              <a:t>.</a:t>
            </a:r>
            <a:r>
              <a:rPr lang="en-AU" dirty="0"/>
              <a:t>Available at:    </a:t>
            </a:r>
          </a:p>
          <a:p>
            <a:r>
              <a:rPr lang="en-AU" dirty="0"/>
              <a:t>https://centerforparentingeducation.org/library-of-articles/kids-and-technology/how-much-time-internet-kids/ (Accessed: 27 April 2022))</a:t>
            </a:r>
          </a:p>
        </p:txBody>
      </p:sp>
    </p:spTree>
    <p:extLst>
      <p:ext uri="{BB962C8B-B14F-4D97-AF65-F5344CB8AC3E}">
        <p14:creationId xmlns:p14="http://schemas.microsoft.com/office/powerpoint/2010/main" val="2686254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11BB5-C602-41AA-AB51-086B7632538A}"/>
              </a:ext>
            </a:extLst>
          </p:cNvPr>
          <p:cNvSpPr>
            <a:spLocks noGrp="1"/>
          </p:cNvSpPr>
          <p:nvPr>
            <p:ph type="title"/>
          </p:nvPr>
        </p:nvSpPr>
        <p:spPr/>
        <p:txBody>
          <a:bodyPr>
            <a:normAutofit/>
          </a:bodyPr>
          <a:lstStyle/>
          <a:p>
            <a:r>
              <a:rPr lang="en-AU" sz="4400" dirty="0"/>
              <a:t>Reference</a:t>
            </a:r>
          </a:p>
        </p:txBody>
      </p:sp>
      <p:sp>
        <p:nvSpPr>
          <p:cNvPr id="3" name="TextBox 2">
            <a:extLst>
              <a:ext uri="{FF2B5EF4-FFF2-40B4-BE49-F238E27FC236}">
                <a16:creationId xmlns:a16="http://schemas.microsoft.com/office/drawing/2014/main" id="{B142B5DE-BAC4-4C7C-8E22-9177EF975DC3}"/>
              </a:ext>
            </a:extLst>
          </p:cNvPr>
          <p:cNvSpPr txBox="1"/>
          <p:nvPr/>
        </p:nvSpPr>
        <p:spPr>
          <a:xfrm>
            <a:off x="680321" y="2397968"/>
            <a:ext cx="10692881" cy="4985980"/>
          </a:xfrm>
          <a:prstGeom prst="rect">
            <a:avLst/>
          </a:prstGeom>
          <a:noFill/>
        </p:spPr>
        <p:txBody>
          <a:bodyPr wrap="square" rtlCol="0">
            <a:spAutoFit/>
          </a:bodyPr>
          <a:lstStyle/>
          <a:p>
            <a:pPr marL="285750" indent="-285750">
              <a:buFont typeface="Arial" panose="020B0604020202020204" pitchFamily="34" charset="0"/>
              <a:buChar char="•"/>
            </a:pPr>
            <a:r>
              <a:rPr lang="en-US" sz="2400" dirty="0">
                <a:hlinkClick r:id="rId2" tooltip="The Center for Parenting Education"/>
              </a:rPr>
              <a:t>The Center for Parenting Education </a:t>
            </a:r>
            <a:r>
              <a:rPr lang="en-US" sz="2400" dirty="0"/>
              <a:t>.</a:t>
            </a:r>
            <a:r>
              <a:rPr lang="en-AU" sz="2400" dirty="0"/>
              <a:t>Available at:    </a:t>
            </a:r>
          </a:p>
          <a:p>
            <a:pPr marL="285750" indent="-285750">
              <a:buFont typeface="Arial" panose="020B0604020202020204" pitchFamily="34" charset="0"/>
              <a:buChar char="•"/>
            </a:pPr>
            <a:r>
              <a:rPr lang="en-AU" sz="2400" dirty="0"/>
              <a:t>https://centerforparentingeducation.org/library-of-articles/kids-and-technology/how-much-time-internet-kids/ (Accessed: 27 April 2022)).</a:t>
            </a:r>
          </a:p>
          <a:p>
            <a:pPr marL="285750" indent="-285750">
              <a:buFont typeface="Arial" panose="020B0604020202020204" pitchFamily="34" charset="0"/>
              <a:buChar char="•"/>
            </a:pPr>
            <a:r>
              <a:rPr lang="en-AU" sz="2400" dirty="0"/>
              <a:t>Available at </a:t>
            </a:r>
            <a:r>
              <a:rPr lang="en-AU" sz="2400" dirty="0">
                <a:hlinkClick r:id="rId3"/>
              </a:rPr>
              <a:t>https://www.ozassignments.com/solution/coit20249-professional-skills-information-communication-technology</a:t>
            </a:r>
            <a:r>
              <a:rPr lang="en-AU" sz="2400" dirty="0"/>
              <a:t> (Accessed: 26 April 2022).</a:t>
            </a:r>
          </a:p>
          <a:p>
            <a:pPr marL="285750" indent="-285750">
              <a:buFont typeface="Arial" panose="020B0604020202020204" pitchFamily="34" charset="0"/>
              <a:buChar char="•"/>
            </a:pPr>
            <a:r>
              <a:rPr lang="en-AU" sz="2400" dirty="0"/>
              <a:t>Munjal, S.(2018)[Photograph]. Available at https://upstack.co/knowledge/10-ways-to-improve-your-communication-skills-as-a-freelancer (Accessed: 26 April 2022).</a:t>
            </a:r>
          </a:p>
          <a:p>
            <a:pPr marL="285750" indent="-285750">
              <a:buFont typeface="Arial" panose="020B0604020202020204" pitchFamily="34" charset="0"/>
              <a:buChar char="•"/>
            </a:pPr>
            <a:r>
              <a:rPr lang="en-AU" sz="2400" dirty="0"/>
              <a:t>(</a:t>
            </a:r>
            <a:r>
              <a:rPr lang="en-AU" sz="2400" dirty="0">
                <a:hlinkClick r:id="rId4" tooltip="Posts by Team The WisdomPost &amp; Sophia"/>
              </a:rPr>
              <a:t>The </a:t>
            </a:r>
            <a:r>
              <a:rPr lang="en-AU" sz="2400" dirty="0" err="1">
                <a:hlinkClick r:id="rId4" tooltip="Posts by Team The WisdomPost &amp; Sophia"/>
              </a:rPr>
              <a:t>WisdomPost</a:t>
            </a:r>
            <a:r>
              <a:rPr lang="en-AU" sz="2400" dirty="0">
                <a:hlinkClick r:id="rId4" tooltip="Posts by Team The WisdomPost &amp; Sophia"/>
              </a:rPr>
              <a:t> &amp; Sophia</a:t>
            </a:r>
            <a:r>
              <a:rPr lang="en-AU" sz="2400" dirty="0"/>
              <a:t>, ‘Essay on </a:t>
            </a:r>
            <a:r>
              <a:rPr lang="en-AU" sz="2400" dirty="0" err="1"/>
              <a:t>internet’.Available</a:t>
            </a:r>
            <a:r>
              <a:rPr lang="en-AU" sz="2400" dirty="0"/>
              <a:t> at: www.thewisdompost.com/essay/internet-essay/3381).</a:t>
            </a:r>
          </a:p>
          <a:p>
            <a:endParaRPr lang="en-AU" dirty="0"/>
          </a:p>
          <a:p>
            <a:endParaRPr lang="en-AU" dirty="0"/>
          </a:p>
          <a:p>
            <a:endParaRPr lang="en-AU" dirty="0"/>
          </a:p>
        </p:txBody>
      </p:sp>
    </p:spTree>
    <p:extLst>
      <p:ext uri="{BB962C8B-B14F-4D97-AF65-F5344CB8AC3E}">
        <p14:creationId xmlns:p14="http://schemas.microsoft.com/office/powerpoint/2010/main" val="2306165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4CD6EE-3008-4FF7-B3AD-6EF53D13A179}"/>
              </a:ext>
            </a:extLst>
          </p:cNvPr>
          <p:cNvSpPr>
            <a:spLocks noGrp="1"/>
          </p:cNvSpPr>
          <p:nvPr>
            <p:ph type="title"/>
          </p:nvPr>
        </p:nvSpPr>
        <p:spPr/>
        <p:txBody>
          <a:bodyPr>
            <a:normAutofit/>
          </a:bodyPr>
          <a:lstStyle/>
          <a:p>
            <a:pPr algn="ctr"/>
            <a:r>
              <a:rPr lang="en-AU" sz="7200" dirty="0"/>
              <a:t>The End.</a:t>
            </a:r>
          </a:p>
        </p:txBody>
      </p:sp>
      <p:sp>
        <p:nvSpPr>
          <p:cNvPr id="4" name="Text Placeholder 3">
            <a:extLst>
              <a:ext uri="{FF2B5EF4-FFF2-40B4-BE49-F238E27FC236}">
                <a16:creationId xmlns:a16="http://schemas.microsoft.com/office/drawing/2014/main" id="{295FC23B-1C3E-4782-81A1-7BA60218BA27}"/>
              </a:ext>
            </a:extLst>
          </p:cNvPr>
          <p:cNvSpPr>
            <a:spLocks noGrp="1"/>
          </p:cNvSpPr>
          <p:nvPr>
            <p:ph type="body" sz="half" idx="2"/>
          </p:nvPr>
        </p:nvSpPr>
        <p:spPr/>
        <p:txBody>
          <a:bodyPr>
            <a:normAutofit/>
          </a:bodyPr>
          <a:lstStyle/>
          <a:p>
            <a:r>
              <a:rPr lang="en-AU" sz="5400" dirty="0"/>
              <a:t>Thankyou</a:t>
            </a:r>
          </a:p>
        </p:txBody>
      </p:sp>
    </p:spTree>
    <p:extLst>
      <p:ext uri="{BB962C8B-B14F-4D97-AF65-F5344CB8AC3E}">
        <p14:creationId xmlns:p14="http://schemas.microsoft.com/office/powerpoint/2010/main" val="202190807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555</TotalTime>
  <Words>640</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vt:lpstr>
      <vt:lpstr>Berlin</vt:lpstr>
      <vt:lpstr>Professional Communications Skills for ICT </vt:lpstr>
      <vt:lpstr>Assessment – 2 (Practice Presentation) </vt:lpstr>
      <vt:lpstr>Contents</vt:lpstr>
      <vt:lpstr>Introduction</vt:lpstr>
      <vt:lpstr>Should we restrict their time spent online?</vt:lpstr>
      <vt:lpstr>Problems</vt:lpstr>
      <vt:lpstr>Solution And Conclusions</vt:lpstr>
      <vt:lpstr>Reference</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Communications Skills for ICT</dc:title>
  <dc:creator>Gourav Kumar</dc:creator>
  <cp:lastModifiedBy>Gourav Kumar</cp:lastModifiedBy>
  <cp:revision>3</cp:revision>
  <dcterms:created xsi:type="dcterms:W3CDTF">2022-04-26T04:23:30Z</dcterms:created>
  <dcterms:modified xsi:type="dcterms:W3CDTF">2022-04-27T08:09:37Z</dcterms:modified>
</cp:coreProperties>
</file>