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25B"/>
    <a:srgbClr val="FF5353"/>
    <a:srgbClr val="FCFF81"/>
    <a:srgbClr val="00EA48"/>
    <a:srgbClr val="29F5FF"/>
    <a:srgbClr val="920000"/>
    <a:srgbClr val="9E9E00"/>
    <a:srgbClr val="003E10"/>
    <a:srgbClr val="0000FF"/>
    <a:srgbClr val="1B7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566D-B2F1-466A-A413-0A3B12CE2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E6A07-C4B6-4590-A54B-BDD7465F8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D924-2D6A-436B-BDA1-A63C4E7B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28D2-EE77-4FF7-AC59-A62ABD03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1A86-98FD-4382-BDEE-BEEF55C8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4DA1-1FC7-492A-B190-63E9B23A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4452E-3D8A-4A59-8D71-5ACB76172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642E-F576-4DA2-B31A-D4EFF70B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0320-8E9D-42AC-A331-8F13EAC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80DA-8D12-4821-B72D-D350AD24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8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5BE02-B44E-492E-A7C3-87D8CC68C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477C8-2435-41E5-A24A-A2DD6176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BF5EE-DE85-4345-A5B6-6EB58C5C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293A-6366-4D2C-8706-7D2F90EE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8A13-DED6-4982-A32D-2B88EA8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4A91-A06C-447A-868A-17A80299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8A22-EE43-4E2D-A64C-B5142724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E4FE-4A51-4ACB-9CA9-3A512D8F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F0C2-E7E3-43C1-978C-E14D668B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AB3A-04D1-4A18-BD08-8B3941F4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DB4E-03E8-455B-8A39-13B4050F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D3389-1A9F-47D9-9559-83944BC3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23E7E-BB3A-439B-9497-E01DEAD1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463F-3E70-4DA9-ACE8-2D94316A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9FE0-31AA-4C5E-BCC4-D8F1DFBE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5021-CE3A-4BCC-A3DD-D6B93A9C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1DC8-2D9C-48AC-9993-6389F256D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AD46B-8110-4276-A118-E96EAA29B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C62C7-4A7E-422D-AD5D-CD1394B3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3DF14-8F70-4C10-977A-4F8CD304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65B25-9D46-411A-A2F3-6DD75235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53C1-E2A9-4801-A7A0-8E13BEAE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C93D4-7461-4606-B219-962C8AE4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63927-E811-42B9-BC41-ADB10112B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55E62-8192-4036-9ED2-F16259270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C8C0A-9ADE-477A-ACEA-F0C5086E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99476-5D25-4F75-B046-16F82A9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7FA1C-8671-4824-B106-10F92177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2DFA3-A2CE-4FA4-8061-CCC2E131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3032-D888-4F25-B1EA-69F93EF7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B1EF1-B6AC-4255-B3C1-D0102C1B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74BB6-687F-481A-9159-1CBD2045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54303-D48A-4396-9F87-EA8070F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EC5F0-4218-4537-8A43-035E960D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4A0C1-9D9A-470C-9FD6-82C46EE0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FA466-E9CF-424B-A1A4-E9D575E5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A1E8-CD6D-4468-A61C-F04A8055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B767-EEB7-4A28-B0D9-ED84CB50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D307E-75A0-4E8B-BE7E-D42B518E0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6AB1-5EBA-4A40-A684-08514789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2000C-62EF-4ECD-B848-72B6AB1E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70B4-9492-4F60-B95F-56933177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D018-2A47-4F36-8E6E-81E9AD04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BD3DF-02CD-433F-B0BE-E610BEC2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2783-FD05-4C20-8E16-2A7B5E885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E402-7913-4846-A3B2-D28AE269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6C66-F19D-48D0-8FFD-ED42C983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0D6B9-BA63-4B34-BD8F-D1888FC6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B74BC-2196-492D-84AE-F13D5B9F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0029-91F5-4DAE-9C2A-90FD1A15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6D9B-E9C5-40A8-AB59-93337E9FF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9275-3DEB-4ED4-BC94-458CE721AA4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C07A-57CC-4760-B498-67865FF9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F650-10F5-46D1-AC05-AE0D6C4FB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F107-C986-4E79-9044-9E7F498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C968D2-A410-435D-891D-45546268E7C4}"/>
              </a:ext>
            </a:extLst>
          </p:cNvPr>
          <p:cNvSpPr/>
          <p:nvPr/>
        </p:nvSpPr>
        <p:spPr>
          <a:xfrm>
            <a:off x="4866736" y="4442604"/>
            <a:ext cx="2458528" cy="23205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Box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42E05-E6FF-4F71-BBE7-0D858869E08F}"/>
              </a:ext>
            </a:extLst>
          </p:cNvPr>
          <p:cNvSpPr/>
          <p:nvPr/>
        </p:nvSpPr>
        <p:spPr>
          <a:xfrm>
            <a:off x="9342407" y="3429000"/>
            <a:ext cx="1518249" cy="14578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EFD57-0CF8-441F-8E35-F62DB93E1235}"/>
              </a:ext>
            </a:extLst>
          </p:cNvPr>
          <p:cNvSpPr/>
          <p:nvPr/>
        </p:nvSpPr>
        <p:spPr>
          <a:xfrm>
            <a:off x="1331344" y="3429000"/>
            <a:ext cx="1518249" cy="14578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C9A48-14AE-4CB0-B8B9-C8B507B62C89}"/>
              </a:ext>
            </a:extLst>
          </p:cNvPr>
          <p:cNvSpPr/>
          <p:nvPr/>
        </p:nvSpPr>
        <p:spPr>
          <a:xfrm>
            <a:off x="2477554" y="1415379"/>
            <a:ext cx="759125" cy="6814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C22E2-7C5D-4A9F-9560-C8B5D0E51C56}"/>
              </a:ext>
            </a:extLst>
          </p:cNvPr>
          <p:cNvSpPr/>
          <p:nvPr/>
        </p:nvSpPr>
        <p:spPr>
          <a:xfrm>
            <a:off x="3582973" y="1919417"/>
            <a:ext cx="759125" cy="6814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EE3FE-6A98-404F-A64D-C26C6ABCA1EA}"/>
              </a:ext>
            </a:extLst>
          </p:cNvPr>
          <p:cNvSpPr/>
          <p:nvPr/>
        </p:nvSpPr>
        <p:spPr>
          <a:xfrm>
            <a:off x="290198" y="343391"/>
            <a:ext cx="759125" cy="681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74049-8C2A-41E1-A618-92470BE5AA8D}"/>
              </a:ext>
            </a:extLst>
          </p:cNvPr>
          <p:cNvSpPr/>
          <p:nvPr/>
        </p:nvSpPr>
        <p:spPr>
          <a:xfrm>
            <a:off x="1372135" y="912734"/>
            <a:ext cx="759125" cy="6814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C67E55-F99D-4CAB-B44F-36201A22D8DF}"/>
              </a:ext>
            </a:extLst>
          </p:cNvPr>
          <p:cNvSpPr/>
          <p:nvPr/>
        </p:nvSpPr>
        <p:spPr>
          <a:xfrm>
            <a:off x="11136391" y="337412"/>
            <a:ext cx="759125" cy="681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D2961-90B8-4306-8809-211FE35E227A}"/>
              </a:ext>
            </a:extLst>
          </p:cNvPr>
          <p:cNvSpPr/>
          <p:nvPr/>
        </p:nvSpPr>
        <p:spPr>
          <a:xfrm>
            <a:off x="7849902" y="1919417"/>
            <a:ext cx="759125" cy="6814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86EB7-6985-44DC-A6DB-556405159EED}"/>
              </a:ext>
            </a:extLst>
          </p:cNvPr>
          <p:cNvSpPr/>
          <p:nvPr/>
        </p:nvSpPr>
        <p:spPr>
          <a:xfrm>
            <a:off x="8955321" y="1415379"/>
            <a:ext cx="759125" cy="681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178AF-C009-4189-B623-8AE7D9162383}"/>
              </a:ext>
            </a:extLst>
          </p:cNvPr>
          <p:cNvSpPr/>
          <p:nvPr/>
        </p:nvSpPr>
        <p:spPr>
          <a:xfrm>
            <a:off x="10060740" y="912734"/>
            <a:ext cx="759125" cy="6814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78ECD89-DC49-4F7E-8EFE-26E4B97BCD20}"/>
              </a:ext>
            </a:extLst>
          </p:cNvPr>
          <p:cNvSpPr/>
          <p:nvPr/>
        </p:nvSpPr>
        <p:spPr>
          <a:xfrm>
            <a:off x="262284" y="1035170"/>
            <a:ext cx="1506131" cy="2406770"/>
          </a:xfrm>
          <a:custGeom>
            <a:avLst/>
            <a:gdLst>
              <a:gd name="connsiteX0" fmla="*/ 419203 w 1506131"/>
              <a:gd name="connsiteY0" fmla="*/ 0 h 2406770"/>
              <a:gd name="connsiteX1" fmla="*/ 39641 w 1506131"/>
              <a:gd name="connsiteY1" fmla="*/ 1544128 h 2406770"/>
              <a:gd name="connsiteX2" fmla="*/ 1264591 w 1506131"/>
              <a:gd name="connsiteY2" fmla="*/ 1958196 h 2406770"/>
              <a:gd name="connsiteX3" fmla="*/ 1506131 w 1506131"/>
              <a:gd name="connsiteY3" fmla="*/ 2406770 h 2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6131" h="2406770">
                <a:moveTo>
                  <a:pt x="419203" y="0"/>
                </a:moveTo>
                <a:cubicBezTo>
                  <a:pt x="158973" y="608881"/>
                  <a:pt x="-101257" y="1217762"/>
                  <a:pt x="39641" y="1544128"/>
                </a:cubicBezTo>
                <a:cubicBezTo>
                  <a:pt x="180539" y="1870494"/>
                  <a:pt x="1020176" y="1814422"/>
                  <a:pt x="1264591" y="1958196"/>
                </a:cubicBezTo>
                <a:cubicBezTo>
                  <a:pt x="1509006" y="2101970"/>
                  <a:pt x="1488878" y="2303253"/>
                  <a:pt x="1506131" y="240677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D9992C-D643-40A7-9410-F0CAFD33ABCE}"/>
              </a:ext>
            </a:extLst>
          </p:cNvPr>
          <p:cNvSpPr/>
          <p:nvPr/>
        </p:nvSpPr>
        <p:spPr>
          <a:xfrm>
            <a:off x="1173187" y="1604513"/>
            <a:ext cx="724624" cy="1828800"/>
          </a:xfrm>
          <a:custGeom>
            <a:avLst/>
            <a:gdLst>
              <a:gd name="connsiteX0" fmla="*/ 577975 w 724624"/>
              <a:gd name="connsiteY0" fmla="*/ 0 h 1828800"/>
              <a:gd name="connsiteX1" fmla="*/ 5 w 724624"/>
              <a:gd name="connsiteY1" fmla="*/ 759125 h 1828800"/>
              <a:gd name="connsiteX2" fmla="*/ 586602 w 724624"/>
              <a:gd name="connsiteY2" fmla="*/ 1155940 h 1828800"/>
              <a:gd name="connsiteX3" fmla="*/ 724624 w 724624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624" h="1828800">
                <a:moveTo>
                  <a:pt x="577975" y="0"/>
                </a:moveTo>
                <a:cubicBezTo>
                  <a:pt x="288271" y="283234"/>
                  <a:pt x="-1433" y="566468"/>
                  <a:pt x="5" y="759125"/>
                </a:cubicBezTo>
                <a:cubicBezTo>
                  <a:pt x="1443" y="951782"/>
                  <a:pt x="465832" y="977661"/>
                  <a:pt x="586602" y="1155940"/>
                </a:cubicBezTo>
                <a:cubicBezTo>
                  <a:pt x="707372" y="1334219"/>
                  <a:pt x="641235" y="1801483"/>
                  <a:pt x="724624" y="182880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43138E-DA76-4E26-8342-BD83BAC2D829}"/>
              </a:ext>
            </a:extLst>
          </p:cNvPr>
          <p:cNvSpPr/>
          <p:nvPr/>
        </p:nvSpPr>
        <p:spPr>
          <a:xfrm>
            <a:off x="2021559" y="2104845"/>
            <a:ext cx="842411" cy="1328468"/>
          </a:xfrm>
          <a:custGeom>
            <a:avLst/>
            <a:gdLst>
              <a:gd name="connsiteX0" fmla="*/ 842411 w 842411"/>
              <a:gd name="connsiteY0" fmla="*/ 0 h 1328468"/>
              <a:gd name="connsiteX1" fmla="*/ 186803 w 842411"/>
              <a:gd name="connsiteY1" fmla="*/ 664234 h 1328468"/>
              <a:gd name="connsiteX2" fmla="*/ 22901 w 842411"/>
              <a:gd name="connsiteY2" fmla="*/ 1328468 h 1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411" h="1328468">
                <a:moveTo>
                  <a:pt x="842411" y="0"/>
                </a:moveTo>
                <a:cubicBezTo>
                  <a:pt x="582899" y="221411"/>
                  <a:pt x="323388" y="442823"/>
                  <a:pt x="186803" y="664234"/>
                </a:cubicBezTo>
                <a:cubicBezTo>
                  <a:pt x="50218" y="885645"/>
                  <a:pt x="-46110" y="1260894"/>
                  <a:pt x="22901" y="1328468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4767F8-0DA8-4136-9218-F0A2B1A5BC10}"/>
              </a:ext>
            </a:extLst>
          </p:cNvPr>
          <p:cNvSpPr/>
          <p:nvPr/>
        </p:nvSpPr>
        <p:spPr>
          <a:xfrm>
            <a:off x="2181180" y="2613804"/>
            <a:ext cx="1769718" cy="819509"/>
          </a:xfrm>
          <a:custGeom>
            <a:avLst/>
            <a:gdLst>
              <a:gd name="connsiteX0" fmla="*/ 1769718 w 1769718"/>
              <a:gd name="connsiteY0" fmla="*/ 0 h 819509"/>
              <a:gd name="connsiteX1" fmla="*/ 285975 w 1769718"/>
              <a:gd name="connsiteY1" fmla="*/ 448573 h 819509"/>
              <a:gd name="connsiteX2" fmla="*/ 1303 w 1769718"/>
              <a:gd name="connsiteY2" fmla="*/ 819509 h 81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718" h="819509">
                <a:moveTo>
                  <a:pt x="1769718" y="0"/>
                </a:moveTo>
                <a:cubicBezTo>
                  <a:pt x="1175214" y="155994"/>
                  <a:pt x="580711" y="311988"/>
                  <a:pt x="285975" y="448573"/>
                </a:cubicBezTo>
                <a:cubicBezTo>
                  <a:pt x="-8761" y="585158"/>
                  <a:pt x="-3729" y="702333"/>
                  <a:pt x="1303" y="819509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E64102-5EF9-4D16-B6F4-1A1C7A6AB2F2}"/>
              </a:ext>
            </a:extLst>
          </p:cNvPr>
          <p:cNvSpPr/>
          <p:nvPr/>
        </p:nvSpPr>
        <p:spPr>
          <a:xfrm flipH="1">
            <a:off x="10429335" y="1022230"/>
            <a:ext cx="1506131" cy="2406770"/>
          </a:xfrm>
          <a:custGeom>
            <a:avLst/>
            <a:gdLst>
              <a:gd name="connsiteX0" fmla="*/ 419203 w 1506131"/>
              <a:gd name="connsiteY0" fmla="*/ 0 h 2406770"/>
              <a:gd name="connsiteX1" fmla="*/ 39641 w 1506131"/>
              <a:gd name="connsiteY1" fmla="*/ 1544128 h 2406770"/>
              <a:gd name="connsiteX2" fmla="*/ 1264591 w 1506131"/>
              <a:gd name="connsiteY2" fmla="*/ 1958196 h 2406770"/>
              <a:gd name="connsiteX3" fmla="*/ 1506131 w 1506131"/>
              <a:gd name="connsiteY3" fmla="*/ 2406770 h 2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6131" h="2406770">
                <a:moveTo>
                  <a:pt x="419203" y="0"/>
                </a:moveTo>
                <a:cubicBezTo>
                  <a:pt x="158973" y="608881"/>
                  <a:pt x="-101257" y="1217762"/>
                  <a:pt x="39641" y="1544128"/>
                </a:cubicBezTo>
                <a:cubicBezTo>
                  <a:pt x="180539" y="1870494"/>
                  <a:pt x="1020176" y="1814422"/>
                  <a:pt x="1264591" y="1958196"/>
                </a:cubicBezTo>
                <a:cubicBezTo>
                  <a:pt x="1509006" y="2101970"/>
                  <a:pt x="1488878" y="2303253"/>
                  <a:pt x="1506131" y="240677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9D6252-7957-42A8-B7F4-A7BC5E5A9D87}"/>
              </a:ext>
            </a:extLst>
          </p:cNvPr>
          <p:cNvSpPr/>
          <p:nvPr/>
        </p:nvSpPr>
        <p:spPr>
          <a:xfrm flipH="1">
            <a:off x="10263858" y="1594220"/>
            <a:ext cx="724624" cy="1828800"/>
          </a:xfrm>
          <a:custGeom>
            <a:avLst/>
            <a:gdLst>
              <a:gd name="connsiteX0" fmla="*/ 577975 w 724624"/>
              <a:gd name="connsiteY0" fmla="*/ 0 h 1828800"/>
              <a:gd name="connsiteX1" fmla="*/ 5 w 724624"/>
              <a:gd name="connsiteY1" fmla="*/ 759125 h 1828800"/>
              <a:gd name="connsiteX2" fmla="*/ 586602 w 724624"/>
              <a:gd name="connsiteY2" fmla="*/ 1155940 h 1828800"/>
              <a:gd name="connsiteX3" fmla="*/ 724624 w 724624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624" h="1828800">
                <a:moveTo>
                  <a:pt x="577975" y="0"/>
                </a:moveTo>
                <a:cubicBezTo>
                  <a:pt x="288271" y="283234"/>
                  <a:pt x="-1433" y="566468"/>
                  <a:pt x="5" y="759125"/>
                </a:cubicBezTo>
                <a:cubicBezTo>
                  <a:pt x="1443" y="951782"/>
                  <a:pt x="465832" y="977661"/>
                  <a:pt x="586602" y="1155940"/>
                </a:cubicBezTo>
                <a:cubicBezTo>
                  <a:pt x="707372" y="1334219"/>
                  <a:pt x="641235" y="1801483"/>
                  <a:pt x="724624" y="182880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F6F8C3-FB40-4CC7-B8AF-7ED4B758F9F2}"/>
              </a:ext>
            </a:extLst>
          </p:cNvPr>
          <p:cNvSpPr/>
          <p:nvPr/>
        </p:nvSpPr>
        <p:spPr>
          <a:xfrm flipH="1">
            <a:off x="9302111" y="2094552"/>
            <a:ext cx="842411" cy="1328468"/>
          </a:xfrm>
          <a:custGeom>
            <a:avLst/>
            <a:gdLst>
              <a:gd name="connsiteX0" fmla="*/ 842411 w 842411"/>
              <a:gd name="connsiteY0" fmla="*/ 0 h 1328468"/>
              <a:gd name="connsiteX1" fmla="*/ 186803 w 842411"/>
              <a:gd name="connsiteY1" fmla="*/ 664234 h 1328468"/>
              <a:gd name="connsiteX2" fmla="*/ 22901 w 842411"/>
              <a:gd name="connsiteY2" fmla="*/ 1328468 h 1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411" h="1328468">
                <a:moveTo>
                  <a:pt x="842411" y="0"/>
                </a:moveTo>
                <a:cubicBezTo>
                  <a:pt x="582899" y="221411"/>
                  <a:pt x="323388" y="442823"/>
                  <a:pt x="186803" y="664234"/>
                </a:cubicBezTo>
                <a:cubicBezTo>
                  <a:pt x="50218" y="885645"/>
                  <a:pt x="-46110" y="1260894"/>
                  <a:pt x="22901" y="1328468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E04211-EC6A-49BD-BA2F-8DAB701D533C}"/>
              </a:ext>
            </a:extLst>
          </p:cNvPr>
          <p:cNvSpPr/>
          <p:nvPr/>
        </p:nvSpPr>
        <p:spPr>
          <a:xfrm flipH="1">
            <a:off x="8200806" y="2603511"/>
            <a:ext cx="1769718" cy="819509"/>
          </a:xfrm>
          <a:custGeom>
            <a:avLst/>
            <a:gdLst>
              <a:gd name="connsiteX0" fmla="*/ 1769718 w 1769718"/>
              <a:gd name="connsiteY0" fmla="*/ 0 h 819509"/>
              <a:gd name="connsiteX1" fmla="*/ 285975 w 1769718"/>
              <a:gd name="connsiteY1" fmla="*/ 448573 h 819509"/>
              <a:gd name="connsiteX2" fmla="*/ 1303 w 1769718"/>
              <a:gd name="connsiteY2" fmla="*/ 819509 h 81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718" h="819509">
                <a:moveTo>
                  <a:pt x="1769718" y="0"/>
                </a:moveTo>
                <a:cubicBezTo>
                  <a:pt x="1175214" y="155994"/>
                  <a:pt x="580711" y="311988"/>
                  <a:pt x="285975" y="448573"/>
                </a:cubicBezTo>
                <a:cubicBezTo>
                  <a:pt x="-8761" y="585158"/>
                  <a:pt x="-3729" y="702333"/>
                  <a:pt x="1303" y="819509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4C3071-C44F-45B9-BA1D-8567B804447E}"/>
              </a:ext>
            </a:extLst>
          </p:cNvPr>
          <p:cNvSpPr/>
          <p:nvPr/>
        </p:nvSpPr>
        <p:spPr>
          <a:xfrm>
            <a:off x="2044460" y="4891177"/>
            <a:ext cx="2812212" cy="1016615"/>
          </a:xfrm>
          <a:custGeom>
            <a:avLst/>
            <a:gdLst>
              <a:gd name="connsiteX0" fmla="*/ 0 w 2812212"/>
              <a:gd name="connsiteY0" fmla="*/ 0 h 1016615"/>
              <a:gd name="connsiteX1" fmla="*/ 534838 w 2812212"/>
              <a:gd name="connsiteY1" fmla="*/ 897148 h 1016615"/>
              <a:gd name="connsiteX2" fmla="*/ 2812212 w 2812212"/>
              <a:gd name="connsiteY2" fmla="*/ 931653 h 101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2" h="1016615">
                <a:moveTo>
                  <a:pt x="0" y="0"/>
                </a:moveTo>
                <a:cubicBezTo>
                  <a:pt x="33068" y="370936"/>
                  <a:pt x="66136" y="741873"/>
                  <a:pt x="534838" y="897148"/>
                </a:cubicBezTo>
                <a:cubicBezTo>
                  <a:pt x="1003540" y="1052423"/>
                  <a:pt x="2484408" y="1048110"/>
                  <a:pt x="2812212" y="931653"/>
                </a:cubicBezTo>
              </a:path>
            </a:pathLst>
          </a:cu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4CC14E5-88BD-4A10-8D6A-73C042003216}"/>
              </a:ext>
            </a:extLst>
          </p:cNvPr>
          <p:cNvSpPr/>
          <p:nvPr/>
        </p:nvSpPr>
        <p:spPr>
          <a:xfrm flipH="1">
            <a:off x="7332310" y="4886864"/>
            <a:ext cx="2812212" cy="1016615"/>
          </a:xfrm>
          <a:custGeom>
            <a:avLst/>
            <a:gdLst>
              <a:gd name="connsiteX0" fmla="*/ 0 w 2812212"/>
              <a:gd name="connsiteY0" fmla="*/ 0 h 1016615"/>
              <a:gd name="connsiteX1" fmla="*/ 534838 w 2812212"/>
              <a:gd name="connsiteY1" fmla="*/ 897148 h 1016615"/>
              <a:gd name="connsiteX2" fmla="*/ 2812212 w 2812212"/>
              <a:gd name="connsiteY2" fmla="*/ 931653 h 101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2" h="1016615">
                <a:moveTo>
                  <a:pt x="0" y="0"/>
                </a:moveTo>
                <a:cubicBezTo>
                  <a:pt x="33068" y="370936"/>
                  <a:pt x="66136" y="741873"/>
                  <a:pt x="534838" y="897148"/>
                </a:cubicBezTo>
                <a:cubicBezTo>
                  <a:pt x="1003540" y="1052423"/>
                  <a:pt x="2484408" y="1048110"/>
                  <a:pt x="2812212" y="931653"/>
                </a:cubicBezTo>
              </a:path>
            </a:pathLst>
          </a:cu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482F48-B37E-4B4D-8285-4020C957738B}"/>
              </a:ext>
            </a:extLst>
          </p:cNvPr>
          <p:cNvSpPr txBox="1"/>
          <p:nvPr/>
        </p:nvSpPr>
        <p:spPr>
          <a:xfrm>
            <a:off x="3134915" y="5230622"/>
            <a:ext cx="1150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Cat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2EE5D7-A2B1-48A6-9E0A-87B1CB9E4487}"/>
              </a:ext>
            </a:extLst>
          </p:cNvPr>
          <p:cNvSpPr txBox="1"/>
          <p:nvPr/>
        </p:nvSpPr>
        <p:spPr>
          <a:xfrm>
            <a:off x="8110088" y="5230621"/>
            <a:ext cx="1150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Cat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3DBD05-ED00-4A1D-AC41-E0205027B0D1}"/>
              </a:ext>
            </a:extLst>
          </p:cNvPr>
          <p:cNvSpPr txBox="1"/>
          <p:nvPr/>
        </p:nvSpPr>
        <p:spPr>
          <a:xfrm>
            <a:off x="70686" y="3013265"/>
            <a:ext cx="84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USB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5097D1-E54D-46AC-8749-AD2F3F978DFE}"/>
              </a:ext>
            </a:extLst>
          </p:cNvPr>
          <p:cNvSpPr txBox="1"/>
          <p:nvPr/>
        </p:nvSpPr>
        <p:spPr>
          <a:xfrm>
            <a:off x="11273295" y="3013265"/>
            <a:ext cx="84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USB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84A818-97BD-4D52-BC44-B2F38940706F}"/>
              </a:ext>
            </a:extLst>
          </p:cNvPr>
          <p:cNvSpPr txBox="1"/>
          <p:nvPr/>
        </p:nvSpPr>
        <p:spPr>
          <a:xfrm>
            <a:off x="625390" y="1042842"/>
            <a:ext cx="62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Micro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8142E0-693E-4154-BAA5-133A051E11AA}"/>
              </a:ext>
            </a:extLst>
          </p:cNvPr>
          <p:cNvSpPr txBox="1"/>
          <p:nvPr/>
        </p:nvSpPr>
        <p:spPr>
          <a:xfrm>
            <a:off x="1158810" y="3172613"/>
            <a:ext cx="62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A</a:t>
            </a:r>
          </a:p>
        </p:txBody>
      </p:sp>
    </p:spTree>
    <p:extLst>
      <p:ext uri="{BB962C8B-B14F-4D97-AF65-F5344CB8AC3E}">
        <p14:creationId xmlns:p14="http://schemas.microsoft.com/office/powerpoint/2010/main" val="23185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424F0A-36E3-4F9A-9D79-D7507AAD5E5F}"/>
              </a:ext>
            </a:extLst>
          </p:cNvPr>
          <p:cNvSpPr/>
          <p:nvPr/>
        </p:nvSpPr>
        <p:spPr>
          <a:xfrm>
            <a:off x="4236388" y="1060289"/>
            <a:ext cx="3714750" cy="5357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9F8CA1-0F2C-4737-9C15-98ADCF93DEC0}"/>
              </a:ext>
            </a:extLst>
          </p:cNvPr>
          <p:cNvSpPr/>
          <p:nvPr/>
        </p:nvSpPr>
        <p:spPr>
          <a:xfrm>
            <a:off x="5750863" y="216985"/>
            <a:ext cx="685800" cy="6814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AC1762-AA2A-4D12-BB60-E13CEC0811CC}"/>
              </a:ext>
            </a:extLst>
          </p:cNvPr>
          <p:cNvGrpSpPr/>
          <p:nvPr/>
        </p:nvGrpSpPr>
        <p:grpSpPr>
          <a:xfrm>
            <a:off x="5362755" y="4432652"/>
            <a:ext cx="1466490" cy="1475117"/>
            <a:chOff x="5362755" y="4432652"/>
            <a:chExt cx="1466490" cy="147511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0D9D0F-3B1B-4FE0-85D2-866A097FA5FE}"/>
                </a:ext>
              </a:extLst>
            </p:cNvPr>
            <p:cNvSpPr/>
            <p:nvPr/>
          </p:nvSpPr>
          <p:spPr>
            <a:xfrm>
              <a:off x="5362755" y="4432652"/>
              <a:ext cx="1466490" cy="1475117"/>
            </a:xfrm>
            <a:prstGeom prst="rect">
              <a:avLst/>
            </a:prstGeom>
            <a:solidFill>
              <a:srgbClr val="09225B"/>
            </a:solidFill>
            <a:ln>
              <a:solidFill>
                <a:srgbClr val="0922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FDE85E-A154-4BDD-9085-AA449B8B9829}"/>
                </a:ext>
              </a:extLst>
            </p:cNvPr>
            <p:cNvSpPr/>
            <p:nvPr/>
          </p:nvSpPr>
          <p:spPr>
            <a:xfrm>
              <a:off x="5469682" y="4532316"/>
              <a:ext cx="182880" cy="1828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D7AD11-2D10-4BB2-9671-963C90C508AA}"/>
                </a:ext>
              </a:extLst>
            </p:cNvPr>
            <p:cNvSpPr/>
            <p:nvPr/>
          </p:nvSpPr>
          <p:spPr>
            <a:xfrm>
              <a:off x="5750863" y="4532316"/>
              <a:ext cx="182880" cy="1828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FAF7BA-CEB5-4797-BF31-B5BE9027326C}"/>
                </a:ext>
              </a:extLst>
            </p:cNvPr>
            <p:cNvSpPr/>
            <p:nvPr/>
          </p:nvSpPr>
          <p:spPr>
            <a:xfrm>
              <a:off x="6014792" y="4532316"/>
              <a:ext cx="182880" cy="1828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C9269A-E807-4184-B642-AB7BC2013BA7}"/>
                </a:ext>
              </a:extLst>
            </p:cNvPr>
            <p:cNvSpPr/>
            <p:nvPr/>
          </p:nvSpPr>
          <p:spPr>
            <a:xfrm>
              <a:off x="6294424" y="4532316"/>
              <a:ext cx="182880" cy="1828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EDE186-70FF-4F06-9076-E7AF52F429DF}"/>
                </a:ext>
              </a:extLst>
            </p:cNvPr>
            <p:cNvSpPr/>
            <p:nvPr/>
          </p:nvSpPr>
          <p:spPr>
            <a:xfrm>
              <a:off x="6568687" y="4532316"/>
              <a:ext cx="182880" cy="1828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78EBF0-EA21-4ADB-B56F-2DD7BA98D31B}"/>
                </a:ext>
              </a:extLst>
            </p:cNvPr>
            <p:cNvSpPr txBox="1"/>
            <p:nvPr/>
          </p:nvSpPr>
          <p:spPr>
            <a:xfrm rot="-5400000">
              <a:off x="5270198" y="4827114"/>
              <a:ext cx="562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FDB07E-B2E2-496B-AA24-8485DD76319C}"/>
                </a:ext>
              </a:extLst>
            </p:cNvPr>
            <p:cNvSpPr txBox="1"/>
            <p:nvPr/>
          </p:nvSpPr>
          <p:spPr>
            <a:xfrm rot="-5400000">
              <a:off x="5634095" y="4755935"/>
              <a:ext cx="416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362C59-349A-403F-B855-82B0270945A5}"/>
                </a:ext>
              </a:extLst>
            </p:cNvPr>
            <p:cNvSpPr txBox="1"/>
            <p:nvPr/>
          </p:nvSpPr>
          <p:spPr>
            <a:xfrm rot="-5400000">
              <a:off x="5849088" y="4747056"/>
              <a:ext cx="507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D+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C892FB-1322-4250-8D03-BFD6DE2BB257}"/>
                </a:ext>
              </a:extLst>
            </p:cNvPr>
            <p:cNvSpPr txBox="1"/>
            <p:nvPr/>
          </p:nvSpPr>
          <p:spPr>
            <a:xfrm rot="-5400000">
              <a:off x="6058873" y="4900379"/>
              <a:ext cx="664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078DEE-DBEA-4363-B5AA-FB4B094921BC}"/>
                </a:ext>
              </a:extLst>
            </p:cNvPr>
            <p:cNvSpPr txBox="1"/>
            <p:nvPr/>
          </p:nvSpPr>
          <p:spPr>
            <a:xfrm rot="-5400000">
              <a:off x="6327851" y="4878035"/>
              <a:ext cx="664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GND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5F80-B4DF-450D-AF3A-F354804A3899}"/>
              </a:ext>
            </a:extLst>
          </p:cNvPr>
          <p:cNvSpPr/>
          <p:nvPr/>
        </p:nvSpPr>
        <p:spPr>
          <a:xfrm>
            <a:off x="5635923" y="5575404"/>
            <a:ext cx="916125" cy="8926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USB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8C71C2-2BA0-4A2B-9F8F-0E81C21B066E}"/>
              </a:ext>
            </a:extLst>
          </p:cNvPr>
          <p:cNvGrpSpPr/>
          <p:nvPr/>
        </p:nvGrpSpPr>
        <p:grpSpPr>
          <a:xfrm>
            <a:off x="5246298" y="983411"/>
            <a:ext cx="1699404" cy="2104579"/>
            <a:chOff x="5246298" y="983411"/>
            <a:chExt cx="1699404" cy="2104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2FC66A-7212-4E42-A506-F83B1D0DAE80}"/>
                </a:ext>
              </a:extLst>
            </p:cNvPr>
            <p:cNvSpPr/>
            <p:nvPr/>
          </p:nvSpPr>
          <p:spPr>
            <a:xfrm>
              <a:off x="5469682" y="2648042"/>
              <a:ext cx="155275" cy="4399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D8C1DE-63A1-4AC3-B08B-CA6245C48865}"/>
                </a:ext>
              </a:extLst>
            </p:cNvPr>
            <p:cNvSpPr/>
            <p:nvPr/>
          </p:nvSpPr>
          <p:spPr>
            <a:xfrm>
              <a:off x="6582330" y="2648043"/>
              <a:ext cx="155275" cy="4399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B41284-0481-40FA-9065-2ACE5660C50D}"/>
                </a:ext>
              </a:extLst>
            </p:cNvPr>
            <p:cNvSpPr/>
            <p:nvPr/>
          </p:nvSpPr>
          <p:spPr>
            <a:xfrm>
              <a:off x="5569520" y="983411"/>
              <a:ext cx="1052958" cy="4286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6F2485-76B7-4FCA-BF05-AFB148F181CC}"/>
                </a:ext>
              </a:extLst>
            </p:cNvPr>
            <p:cNvSpPr/>
            <p:nvPr/>
          </p:nvSpPr>
          <p:spPr>
            <a:xfrm>
              <a:off x="5246298" y="1412084"/>
              <a:ext cx="1699404" cy="12335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Push Button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4A2098-D56F-412A-B179-C354303B85F6}"/>
              </a:ext>
            </a:extLst>
          </p:cNvPr>
          <p:cNvSpPr/>
          <p:nvPr/>
        </p:nvSpPr>
        <p:spPr>
          <a:xfrm>
            <a:off x="6653719" y="3073940"/>
            <a:ext cx="379389" cy="1546698"/>
          </a:xfrm>
          <a:custGeom>
            <a:avLst/>
            <a:gdLst>
              <a:gd name="connsiteX0" fmla="*/ 0 w 379389"/>
              <a:gd name="connsiteY0" fmla="*/ 0 h 1546698"/>
              <a:gd name="connsiteX1" fmla="*/ 379379 w 379389"/>
              <a:gd name="connsiteY1" fmla="*/ 671209 h 1546698"/>
              <a:gd name="connsiteX2" fmla="*/ 9728 w 379389"/>
              <a:gd name="connsiteY2" fmla="*/ 1546698 h 15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89" h="1546698">
                <a:moveTo>
                  <a:pt x="0" y="0"/>
                </a:moveTo>
                <a:cubicBezTo>
                  <a:pt x="188879" y="206713"/>
                  <a:pt x="377758" y="413426"/>
                  <a:pt x="379379" y="671209"/>
                </a:cubicBezTo>
                <a:cubicBezTo>
                  <a:pt x="381000" y="928992"/>
                  <a:pt x="195364" y="1237845"/>
                  <a:pt x="9728" y="1546698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AA4DB5-42BD-4D4B-A503-B1C1752DB949}"/>
              </a:ext>
            </a:extLst>
          </p:cNvPr>
          <p:cNvSpPr/>
          <p:nvPr/>
        </p:nvSpPr>
        <p:spPr>
          <a:xfrm>
            <a:off x="5500154" y="3073940"/>
            <a:ext cx="346169" cy="1536971"/>
          </a:xfrm>
          <a:custGeom>
            <a:avLst/>
            <a:gdLst>
              <a:gd name="connsiteX0" fmla="*/ 44612 w 346169"/>
              <a:gd name="connsiteY0" fmla="*/ 0 h 1536971"/>
              <a:gd name="connsiteX1" fmla="*/ 25157 w 346169"/>
              <a:gd name="connsiteY1" fmla="*/ 680937 h 1536971"/>
              <a:gd name="connsiteX2" fmla="*/ 346169 w 346169"/>
              <a:gd name="connsiteY2" fmla="*/ 1536971 h 153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169" h="1536971">
                <a:moveTo>
                  <a:pt x="44612" y="0"/>
                </a:moveTo>
                <a:cubicBezTo>
                  <a:pt x="9755" y="212387"/>
                  <a:pt x="-25102" y="424775"/>
                  <a:pt x="25157" y="680937"/>
                </a:cubicBezTo>
                <a:cubicBezTo>
                  <a:pt x="75416" y="937099"/>
                  <a:pt x="210792" y="1237035"/>
                  <a:pt x="346169" y="1536971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93E8EC-F688-4561-B37A-1718BB0456B9}"/>
              </a:ext>
            </a:extLst>
          </p:cNvPr>
          <p:cNvSpPr/>
          <p:nvPr/>
        </p:nvSpPr>
        <p:spPr>
          <a:xfrm>
            <a:off x="5638800" y="242883"/>
            <a:ext cx="914400" cy="6381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693FD-87EF-4322-9716-D3A180077E4C}"/>
              </a:ext>
            </a:extLst>
          </p:cNvPr>
          <p:cNvSpPr/>
          <p:nvPr/>
        </p:nvSpPr>
        <p:spPr>
          <a:xfrm>
            <a:off x="1395412" y="1233487"/>
            <a:ext cx="9401175" cy="5243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55D7E-EE5B-4840-9194-8BF5E71FBB86}"/>
              </a:ext>
            </a:extLst>
          </p:cNvPr>
          <p:cNvSpPr/>
          <p:nvPr/>
        </p:nvSpPr>
        <p:spPr>
          <a:xfrm>
            <a:off x="1943100" y="1104900"/>
            <a:ext cx="1609725" cy="1133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USB-A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3005E-9314-4CAA-8E80-7C26DFBFEE1C}"/>
              </a:ext>
            </a:extLst>
          </p:cNvPr>
          <p:cNvSpPr/>
          <p:nvPr/>
        </p:nvSpPr>
        <p:spPr>
          <a:xfrm>
            <a:off x="4100513" y="1104899"/>
            <a:ext cx="1609725" cy="1133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USB-A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455BC-31A7-42CB-872F-2B98D53A627B}"/>
              </a:ext>
            </a:extLst>
          </p:cNvPr>
          <p:cNvSpPr/>
          <p:nvPr/>
        </p:nvSpPr>
        <p:spPr>
          <a:xfrm>
            <a:off x="6481762" y="1104896"/>
            <a:ext cx="1609725" cy="1133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USB-A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AD768-F844-45EF-8AD5-9EF01AACC5E1}"/>
              </a:ext>
            </a:extLst>
          </p:cNvPr>
          <p:cNvSpPr/>
          <p:nvPr/>
        </p:nvSpPr>
        <p:spPr>
          <a:xfrm>
            <a:off x="8639174" y="1104896"/>
            <a:ext cx="1609725" cy="1133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USB-A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B3D46-C70B-495C-96C0-1E99D5653F8A}"/>
              </a:ext>
            </a:extLst>
          </p:cNvPr>
          <p:cNvSpPr/>
          <p:nvPr/>
        </p:nvSpPr>
        <p:spPr>
          <a:xfrm>
            <a:off x="2095500" y="2238371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27E52-1C50-46E8-8C18-F2872E981249}"/>
              </a:ext>
            </a:extLst>
          </p:cNvPr>
          <p:cNvSpPr/>
          <p:nvPr/>
        </p:nvSpPr>
        <p:spPr>
          <a:xfrm>
            <a:off x="2499120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FC473-E66D-45FD-822B-780D526D880B}"/>
              </a:ext>
            </a:extLst>
          </p:cNvPr>
          <p:cNvSpPr/>
          <p:nvPr/>
        </p:nvSpPr>
        <p:spPr>
          <a:xfrm>
            <a:off x="2902741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8AD8B-2678-4FDD-A22C-336FB84DAF0B}"/>
              </a:ext>
            </a:extLst>
          </p:cNvPr>
          <p:cNvSpPr/>
          <p:nvPr/>
        </p:nvSpPr>
        <p:spPr>
          <a:xfrm>
            <a:off x="3326603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95499-DA5F-49F4-9135-B43C35AC664F}"/>
              </a:ext>
            </a:extLst>
          </p:cNvPr>
          <p:cNvSpPr/>
          <p:nvPr/>
        </p:nvSpPr>
        <p:spPr>
          <a:xfrm>
            <a:off x="4255296" y="2238371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340091-6B77-4863-B912-7A97E231733D}"/>
              </a:ext>
            </a:extLst>
          </p:cNvPr>
          <p:cNvSpPr/>
          <p:nvPr/>
        </p:nvSpPr>
        <p:spPr>
          <a:xfrm>
            <a:off x="4658916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9DA6D-778F-4DFF-A18B-DA53BA958943}"/>
              </a:ext>
            </a:extLst>
          </p:cNvPr>
          <p:cNvSpPr/>
          <p:nvPr/>
        </p:nvSpPr>
        <p:spPr>
          <a:xfrm>
            <a:off x="5062537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D3672-68C9-4475-BADA-14D5C6361975}"/>
              </a:ext>
            </a:extLst>
          </p:cNvPr>
          <p:cNvSpPr/>
          <p:nvPr/>
        </p:nvSpPr>
        <p:spPr>
          <a:xfrm>
            <a:off x="5486399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2191B-A975-4DA1-B7C3-2642E30A6FAC}"/>
              </a:ext>
            </a:extLst>
          </p:cNvPr>
          <p:cNvSpPr/>
          <p:nvPr/>
        </p:nvSpPr>
        <p:spPr>
          <a:xfrm>
            <a:off x="6631786" y="2238371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77600F-77E9-49A5-A7F1-5C2DE5619B7B}"/>
              </a:ext>
            </a:extLst>
          </p:cNvPr>
          <p:cNvSpPr/>
          <p:nvPr/>
        </p:nvSpPr>
        <p:spPr>
          <a:xfrm>
            <a:off x="7035406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71472-5475-4DDE-B454-D755ABAE29D8}"/>
              </a:ext>
            </a:extLst>
          </p:cNvPr>
          <p:cNvSpPr/>
          <p:nvPr/>
        </p:nvSpPr>
        <p:spPr>
          <a:xfrm>
            <a:off x="7439027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2E51A3-A8DD-4C08-A4FB-97F9D43BA9C9}"/>
              </a:ext>
            </a:extLst>
          </p:cNvPr>
          <p:cNvSpPr/>
          <p:nvPr/>
        </p:nvSpPr>
        <p:spPr>
          <a:xfrm>
            <a:off x="7862889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897D53-9834-46BD-82BF-D50467FE8334}"/>
              </a:ext>
            </a:extLst>
          </p:cNvPr>
          <p:cNvSpPr/>
          <p:nvPr/>
        </p:nvSpPr>
        <p:spPr>
          <a:xfrm>
            <a:off x="8796739" y="2238371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C88082-B5BC-4F2A-BF3B-7B6EDEE14AB3}"/>
              </a:ext>
            </a:extLst>
          </p:cNvPr>
          <p:cNvSpPr/>
          <p:nvPr/>
        </p:nvSpPr>
        <p:spPr>
          <a:xfrm>
            <a:off x="9200359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E63D9-2C9D-4DF8-8B58-4DACAE35BFED}"/>
              </a:ext>
            </a:extLst>
          </p:cNvPr>
          <p:cNvSpPr/>
          <p:nvPr/>
        </p:nvSpPr>
        <p:spPr>
          <a:xfrm>
            <a:off x="9603980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9384B-F5C9-4ECB-924B-1F0214C37D90}"/>
              </a:ext>
            </a:extLst>
          </p:cNvPr>
          <p:cNvSpPr/>
          <p:nvPr/>
        </p:nvSpPr>
        <p:spPr>
          <a:xfrm>
            <a:off x="10027842" y="2238369"/>
            <a:ext cx="76200" cy="542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D60936-4379-4F97-88B4-6DD5C913F1B2}"/>
              </a:ext>
            </a:extLst>
          </p:cNvPr>
          <p:cNvSpPr/>
          <p:nvPr/>
        </p:nvSpPr>
        <p:spPr>
          <a:xfrm>
            <a:off x="3365770" y="2772383"/>
            <a:ext cx="3791036" cy="3219855"/>
          </a:xfrm>
          <a:custGeom>
            <a:avLst/>
            <a:gdLst>
              <a:gd name="connsiteX0" fmla="*/ 0 w 3791036"/>
              <a:gd name="connsiteY0" fmla="*/ 0 h 3219855"/>
              <a:gd name="connsiteX1" fmla="*/ 700392 w 3791036"/>
              <a:gd name="connsiteY1" fmla="*/ 1099226 h 3219855"/>
              <a:gd name="connsiteX2" fmla="*/ 3307404 w 3791036"/>
              <a:gd name="connsiteY2" fmla="*/ 1964987 h 3219855"/>
              <a:gd name="connsiteX3" fmla="*/ 3784060 w 3791036"/>
              <a:gd name="connsiteY3" fmla="*/ 3219855 h 321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036" h="3219855">
                <a:moveTo>
                  <a:pt x="0" y="0"/>
                </a:moveTo>
                <a:cubicBezTo>
                  <a:pt x="74579" y="385864"/>
                  <a:pt x="149158" y="771728"/>
                  <a:pt x="700392" y="1099226"/>
                </a:cubicBezTo>
                <a:cubicBezTo>
                  <a:pt x="1251626" y="1426724"/>
                  <a:pt x="2793459" y="1611549"/>
                  <a:pt x="3307404" y="1964987"/>
                </a:cubicBezTo>
                <a:cubicBezTo>
                  <a:pt x="3821349" y="2318425"/>
                  <a:pt x="3802704" y="2769140"/>
                  <a:pt x="3784060" y="3219855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D68DA7C-BA51-4164-B493-02FC117A86FE}"/>
              </a:ext>
            </a:extLst>
          </p:cNvPr>
          <p:cNvSpPr/>
          <p:nvPr/>
        </p:nvSpPr>
        <p:spPr>
          <a:xfrm>
            <a:off x="5525311" y="2782111"/>
            <a:ext cx="1634246" cy="2694561"/>
          </a:xfrm>
          <a:custGeom>
            <a:avLst/>
            <a:gdLst>
              <a:gd name="connsiteX0" fmla="*/ 0 w 1634246"/>
              <a:gd name="connsiteY0" fmla="*/ 0 h 2694561"/>
              <a:gd name="connsiteX1" fmla="*/ 408561 w 1634246"/>
              <a:gd name="connsiteY1" fmla="*/ 1206229 h 2694561"/>
              <a:gd name="connsiteX2" fmla="*/ 1439693 w 1634246"/>
              <a:gd name="connsiteY2" fmla="*/ 1955259 h 2694561"/>
              <a:gd name="connsiteX3" fmla="*/ 1634246 w 1634246"/>
              <a:gd name="connsiteY3" fmla="*/ 2694561 h 269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246" h="2694561">
                <a:moveTo>
                  <a:pt x="0" y="0"/>
                </a:moveTo>
                <a:cubicBezTo>
                  <a:pt x="84306" y="440176"/>
                  <a:pt x="168612" y="880353"/>
                  <a:pt x="408561" y="1206229"/>
                </a:cubicBezTo>
                <a:cubicBezTo>
                  <a:pt x="648510" y="1532106"/>
                  <a:pt x="1235412" y="1707204"/>
                  <a:pt x="1439693" y="1955259"/>
                </a:cubicBezTo>
                <a:cubicBezTo>
                  <a:pt x="1643974" y="2203314"/>
                  <a:pt x="1532106" y="2616740"/>
                  <a:pt x="1634246" y="2694561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DDCCB9-0594-4E25-9412-25CDADB080AE}"/>
              </a:ext>
            </a:extLst>
          </p:cNvPr>
          <p:cNvSpPr/>
          <p:nvPr/>
        </p:nvSpPr>
        <p:spPr>
          <a:xfrm>
            <a:off x="7079011" y="2782111"/>
            <a:ext cx="935387" cy="2383276"/>
          </a:xfrm>
          <a:custGeom>
            <a:avLst/>
            <a:gdLst>
              <a:gd name="connsiteX0" fmla="*/ 819849 w 935387"/>
              <a:gd name="connsiteY0" fmla="*/ 0 h 2383276"/>
              <a:gd name="connsiteX1" fmla="*/ 878215 w 935387"/>
              <a:gd name="connsiteY1" fmla="*/ 603115 h 2383276"/>
              <a:gd name="connsiteX2" fmla="*/ 109729 w 935387"/>
              <a:gd name="connsiteY2" fmla="*/ 1702340 h 2383276"/>
              <a:gd name="connsiteX3" fmla="*/ 22180 w 935387"/>
              <a:gd name="connsiteY3" fmla="*/ 2383276 h 238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387" h="2383276">
                <a:moveTo>
                  <a:pt x="819849" y="0"/>
                </a:moveTo>
                <a:cubicBezTo>
                  <a:pt x="908208" y="159696"/>
                  <a:pt x="996568" y="319392"/>
                  <a:pt x="878215" y="603115"/>
                </a:cubicBezTo>
                <a:cubicBezTo>
                  <a:pt x="759862" y="886838"/>
                  <a:pt x="252401" y="1405647"/>
                  <a:pt x="109729" y="1702340"/>
                </a:cubicBezTo>
                <a:cubicBezTo>
                  <a:pt x="-32943" y="1999033"/>
                  <a:pt x="-5382" y="2191154"/>
                  <a:pt x="22180" y="2383276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51296D9-4E11-4875-A64D-019EC211E701}"/>
              </a:ext>
            </a:extLst>
          </p:cNvPr>
          <p:cNvSpPr/>
          <p:nvPr/>
        </p:nvSpPr>
        <p:spPr>
          <a:xfrm>
            <a:off x="7044151" y="2782111"/>
            <a:ext cx="3040638" cy="2597285"/>
          </a:xfrm>
          <a:custGeom>
            <a:avLst/>
            <a:gdLst>
              <a:gd name="connsiteX0" fmla="*/ 3033704 w 3040638"/>
              <a:gd name="connsiteY0" fmla="*/ 0 h 2597285"/>
              <a:gd name="connsiteX1" fmla="*/ 2615415 w 3040638"/>
              <a:gd name="connsiteY1" fmla="*/ 972766 h 2597285"/>
              <a:gd name="connsiteX2" fmla="*/ 309960 w 3040638"/>
              <a:gd name="connsiteY2" fmla="*/ 1692612 h 2597285"/>
              <a:gd name="connsiteX3" fmla="*/ 86223 w 3040638"/>
              <a:gd name="connsiteY3" fmla="*/ 2597285 h 259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638" h="2597285">
                <a:moveTo>
                  <a:pt x="3033704" y="0"/>
                </a:moveTo>
                <a:cubicBezTo>
                  <a:pt x="3051538" y="345332"/>
                  <a:pt x="3069372" y="690664"/>
                  <a:pt x="2615415" y="972766"/>
                </a:cubicBezTo>
                <a:cubicBezTo>
                  <a:pt x="2161458" y="1254868"/>
                  <a:pt x="731492" y="1421859"/>
                  <a:pt x="309960" y="1692612"/>
                </a:cubicBezTo>
                <a:cubicBezTo>
                  <a:pt x="-111572" y="1963365"/>
                  <a:pt x="-12675" y="2280325"/>
                  <a:pt x="86223" y="2597285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82DBE87-73DC-43A9-AD15-F526F61EFEE0}"/>
              </a:ext>
            </a:extLst>
          </p:cNvPr>
          <p:cNvSpPr/>
          <p:nvPr/>
        </p:nvSpPr>
        <p:spPr>
          <a:xfrm>
            <a:off x="6770366" y="2791838"/>
            <a:ext cx="2480638" cy="3180945"/>
          </a:xfrm>
          <a:custGeom>
            <a:avLst/>
            <a:gdLst>
              <a:gd name="connsiteX0" fmla="*/ 2480638 w 2480638"/>
              <a:gd name="connsiteY0" fmla="*/ 0 h 3180945"/>
              <a:gd name="connsiteX1" fmla="*/ 1867796 w 2480638"/>
              <a:gd name="connsiteY1" fmla="*/ 953311 h 3180945"/>
              <a:gd name="connsiteX2" fmla="*/ 223821 w 2480638"/>
              <a:gd name="connsiteY2" fmla="*/ 1799617 h 3180945"/>
              <a:gd name="connsiteX3" fmla="*/ 58451 w 2480638"/>
              <a:gd name="connsiteY3" fmla="*/ 3180945 h 318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0638" h="3180945">
                <a:moveTo>
                  <a:pt x="2480638" y="0"/>
                </a:moveTo>
                <a:cubicBezTo>
                  <a:pt x="2362285" y="326687"/>
                  <a:pt x="2243932" y="653375"/>
                  <a:pt x="1867796" y="953311"/>
                </a:cubicBezTo>
                <a:cubicBezTo>
                  <a:pt x="1491660" y="1253247"/>
                  <a:pt x="525378" y="1428345"/>
                  <a:pt x="223821" y="1799617"/>
                </a:cubicBezTo>
                <a:cubicBezTo>
                  <a:pt x="-77736" y="2170889"/>
                  <a:pt x="-9643" y="2675917"/>
                  <a:pt x="58451" y="3180945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80FEE2-75E0-41B8-B74D-1300333265C4}"/>
              </a:ext>
            </a:extLst>
          </p:cNvPr>
          <p:cNvSpPr/>
          <p:nvPr/>
        </p:nvSpPr>
        <p:spPr>
          <a:xfrm>
            <a:off x="6514209" y="2782111"/>
            <a:ext cx="557800" cy="3180944"/>
          </a:xfrm>
          <a:custGeom>
            <a:avLst/>
            <a:gdLst>
              <a:gd name="connsiteX0" fmla="*/ 557800 w 557800"/>
              <a:gd name="connsiteY0" fmla="*/ 0 h 3180944"/>
              <a:gd name="connsiteX1" fmla="*/ 51961 w 557800"/>
              <a:gd name="connsiteY1" fmla="*/ 1770434 h 3180944"/>
              <a:gd name="connsiteX2" fmla="*/ 42234 w 557800"/>
              <a:gd name="connsiteY2" fmla="*/ 3180944 h 318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800" h="3180944">
                <a:moveTo>
                  <a:pt x="557800" y="0"/>
                </a:moveTo>
                <a:cubicBezTo>
                  <a:pt x="347844" y="620138"/>
                  <a:pt x="137889" y="1240277"/>
                  <a:pt x="51961" y="1770434"/>
                </a:cubicBezTo>
                <a:cubicBezTo>
                  <a:pt x="-33967" y="2300591"/>
                  <a:pt x="4133" y="2740767"/>
                  <a:pt x="42234" y="3180944"/>
                </a:cubicBezTo>
              </a:path>
            </a:pathLst>
          </a:custGeom>
          <a:ln>
            <a:solidFill>
              <a:srgbClr val="1B732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0EA2B00-426A-4B1D-8B1D-40349456A866}"/>
              </a:ext>
            </a:extLst>
          </p:cNvPr>
          <p:cNvSpPr/>
          <p:nvPr/>
        </p:nvSpPr>
        <p:spPr>
          <a:xfrm>
            <a:off x="4688732" y="2772383"/>
            <a:ext cx="1683170" cy="3190672"/>
          </a:xfrm>
          <a:custGeom>
            <a:avLst/>
            <a:gdLst>
              <a:gd name="connsiteX0" fmla="*/ 0 w 1683170"/>
              <a:gd name="connsiteY0" fmla="*/ 0 h 3190672"/>
              <a:gd name="connsiteX1" fmla="*/ 437745 w 1683170"/>
              <a:gd name="connsiteY1" fmla="*/ 1293779 h 3190672"/>
              <a:gd name="connsiteX2" fmla="*/ 1478604 w 1683170"/>
              <a:gd name="connsiteY2" fmla="*/ 2013626 h 3190672"/>
              <a:gd name="connsiteX3" fmla="*/ 1682885 w 1683170"/>
              <a:gd name="connsiteY3" fmla="*/ 3190672 h 31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170" h="3190672">
                <a:moveTo>
                  <a:pt x="0" y="0"/>
                </a:moveTo>
                <a:cubicBezTo>
                  <a:pt x="95655" y="479087"/>
                  <a:pt x="191311" y="958175"/>
                  <a:pt x="437745" y="1293779"/>
                </a:cubicBezTo>
                <a:cubicBezTo>
                  <a:pt x="684179" y="1629383"/>
                  <a:pt x="1271081" y="1697477"/>
                  <a:pt x="1478604" y="2013626"/>
                </a:cubicBezTo>
                <a:cubicBezTo>
                  <a:pt x="1686127" y="2329775"/>
                  <a:pt x="1684506" y="2760223"/>
                  <a:pt x="1682885" y="3190672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7E8EE6B-AFEF-4DD8-8283-D9553781E454}"/>
              </a:ext>
            </a:extLst>
          </p:cNvPr>
          <p:cNvSpPr/>
          <p:nvPr/>
        </p:nvSpPr>
        <p:spPr>
          <a:xfrm>
            <a:off x="2513578" y="2772383"/>
            <a:ext cx="3644031" cy="3171217"/>
          </a:xfrm>
          <a:custGeom>
            <a:avLst/>
            <a:gdLst>
              <a:gd name="connsiteX0" fmla="*/ 25341 w 3644031"/>
              <a:gd name="connsiteY0" fmla="*/ 0 h 3171217"/>
              <a:gd name="connsiteX1" fmla="*/ 443631 w 3644031"/>
              <a:gd name="connsiteY1" fmla="*/ 1585608 h 3171217"/>
              <a:gd name="connsiteX2" fmla="*/ 3070099 w 3644031"/>
              <a:gd name="connsiteY2" fmla="*/ 2081719 h 3171217"/>
              <a:gd name="connsiteX3" fmla="*/ 3644031 w 3644031"/>
              <a:gd name="connsiteY3" fmla="*/ 3171217 h 317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031" h="3171217">
                <a:moveTo>
                  <a:pt x="25341" y="0"/>
                </a:moveTo>
                <a:cubicBezTo>
                  <a:pt x="-19244" y="619327"/>
                  <a:pt x="-63829" y="1238655"/>
                  <a:pt x="443631" y="1585608"/>
                </a:cubicBezTo>
                <a:cubicBezTo>
                  <a:pt x="951091" y="1932561"/>
                  <a:pt x="2536699" y="1817451"/>
                  <a:pt x="3070099" y="2081719"/>
                </a:cubicBezTo>
                <a:cubicBezTo>
                  <a:pt x="3603499" y="2345987"/>
                  <a:pt x="3623765" y="2758602"/>
                  <a:pt x="3644031" y="317121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93AC07-A6FF-4CEC-958A-D313B394CB5B}"/>
              </a:ext>
            </a:extLst>
          </p:cNvPr>
          <p:cNvSpPr txBox="1"/>
          <p:nvPr/>
        </p:nvSpPr>
        <p:spPr>
          <a:xfrm rot="-5400000">
            <a:off x="1858617" y="1812221"/>
            <a:ext cx="562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VCC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DA743B-9951-4508-8569-81CDC826D951}"/>
              </a:ext>
            </a:extLst>
          </p:cNvPr>
          <p:cNvSpPr txBox="1"/>
          <p:nvPr/>
        </p:nvSpPr>
        <p:spPr>
          <a:xfrm rot="-5400000">
            <a:off x="2329012" y="1885208"/>
            <a:ext cx="41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A618B-6D56-4B4E-AE29-9243748E174D}"/>
              </a:ext>
            </a:extLst>
          </p:cNvPr>
          <p:cNvSpPr txBox="1"/>
          <p:nvPr/>
        </p:nvSpPr>
        <p:spPr>
          <a:xfrm rot="-5400000">
            <a:off x="2668278" y="1846788"/>
            <a:ext cx="50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E66A8F-F107-467B-80CC-E6A9D2DBBC83}"/>
              </a:ext>
            </a:extLst>
          </p:cNvPr>
          <p:cNvSpPr txBox="1"/>
          <p:nvPr/>
        </p:nvSpPr>
        <p:spPr>
          <a:xfrm rot="-5400000">
            <a:off x="3020980" y="1799160"/>
            <a:ext cx="664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42970A-068E-401A-8321-FF623E984014}"/>
              </a:ext>
            </a:extLst>
          </p:cNvPr>
          <p:cNvSpPr txBox="1"/>
          <p:nvPr/>
        </p:nvSpPr>
        <p:spPr>
          <a:xfrm rot="-5400000">
            <a:off x="4025071" y="1846719"/>
            <a:ext cx="562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VCC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EB8BE3-F21B-4E70-B5FF-A6DF79A1E3B6}"/>
              </a:ext>
            </a:extLst>
          </p:cNvPr>
          <p:cNvSpPr txBox="1"/>
          <p:nvPr/>
        </p:nvSpPr>
        <p:spPr>
          <a:xfrm rot="-5400000">
            <a:off x="4495466" y="1919706"/>
            <a:ext cx="41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515B2-0D11-466F-B4E0-4EFDDF8E9EC0}"/>
              </a:ext>
            </a:extLst>
          </p:cNvPr>
          <p:cNvSpPr txBox="1"/>
          <p:nvPr/>
        </p:nvSpPr>
        <p:spPr>
          <a:xfrm rot="-5400000">
            <a:off x="4834732" y="1881286"/>
            <a:ext cx="50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CD9819-AB76-4D1F-A060-CFACB09D74BC}"/>
              </a:ext>
            </a:extLst>
          </p:cNvPr>
          <p:cNvSpPr txBox="1"/>
          <p:nvPr/>
        </p:nvSpPr>
        <p:spPr>
          <a:xfrm rot="-5400000">
            <a:off x="5187434" y="1833658"/>
            <a:ext cx="664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3361A8-318D-4873-8E2D-9B9D573F6F47}"/>
              </a:ext>
            </a:extLst>
          </p:cNvPr>
          <p:cNvSpPr txBox="1"/>
          <p:nvPr/>
        </p:nvSpPr>
        <p:spPr>
          <a:xfrm rot="-5400000">
            <a:off x="6404285" y="1834549"/>
            <a:ext cx="562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VCC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5B84BF-00E9-4E0F-84E9-681DE8235D9D}"/>
              </a:ext>
            </a:extLst>
          </p:cNvPr>
          <p:cNvSpPr txBox="1"/>
          <p:nvPr/>
        </p:nvSpPr>
        <p:spPr>
          <a:xfrm rot="-5400000">
            <a:off x="6874680" y="1907536"/>
            <a:ext cx="41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440683-626D-4936-B1F0-54E7AFD3534E}"/>
              </a:ext>
            </a:extLst>
          </p:cNvPr>
          <p:cNvSpPr txBox="1"/>
          <p:nvPr/>
        </p:nvSpPr>
        <p:spPr>
          <a:xfrm rot="-5400000">
            <a:off x="7213946" y="1869116"/>
            <a:ext cx="50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9A0AAE-B95E-48A0-B524-7C0E9D536A80}"/>
              </a:ext>
            </a:extLst>
          </p:cNvPr>
          <p:cNvSpPr txBox="1"/>
          <p:nvPr/>
        </p:nvSpPr>
        <p:spPr>
          <a:xfrm rot="-5400000">
            <a:off x="7566648" y="1821488"/>
            <a:ext cx="664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6B21DF-73D6-4789-912F-11187FBBC60C}"/>
              </a:ext>
            </a:extLst>
          </p:cNvPr>
          <p:cNvSpPr txBox="1"/>
          <p:nvPr/>
        </p:nvSpPr>
        <p:spPr>
          <a:xfrm rot="-5400000">
            <a:off x="8578805" y="1846719"/>
            <a:ext cx="562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VCC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700DB7-F6B1-484B-B997-4D1C7D4649E3}"/>
              </a:ext>
            </a:extLst>
          </p:cNvPr>
          <p:cNvSpPr txBox="1"/>
          <p:nvPr/>
        </p:nvSpPr>
        <p:spPr>
          <a:xfrm rot="-5400000">
            <a:off x="9049200" y="1919706"/>
            <a:ext cx="41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ABC5C8-914D-4D6A-869A-FE3E16D3C3A6}"/>
              </a:ext>
            </a:extLst>
          </p:cNvPr>
          <p:cNvSpPr txBox="1"/>
          <p:nvPr/>
        </p:nvSpPr>
        <p:spPr>
          <a:xfrm rot="-5400000">
            <a:off x="9388466" y="1881286"/>
            <a:ext cx="50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313DF7-1160-4EC4-A9FD-EA8DF4AD5C9B}"/>
              </a:ext>
            </a:extLst>
          </p:cNvPr>
          <p:cNvSpPr txBox="1"/>
          <p:nvPr/>
        </p:nvSpPr>
        <p:spPr>
          <a:xfrm rot="-5400000">
            <a:off x="9741168" y="1833658"/>
            <a:ext cx="664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GND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BA2D00-36D0-4EC3-AFBE-84A5D37B903A}"/>
              </a:ext>
            </a:extLst>
          </p:cNvPr>
          <p:cNvSpPr/>
          <p:nvPr/>
        </p:nvSpPr>
        <p:spPr>
          <a:xfrm>
            <a:off x="5825165" y="5573869"/>
            <a:ext cx="1634246" cy="104124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 5</a:t>
            </a:r>
          </a:p>
          <a:p>
            <a:pPr algn="ctr"/>
            <a:r>
              <a:rPr lang="en-US" dirty="0"/>
              <a:t>Ethernet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473DF0-F504-4C72-9756-23B953B6D8A8}"/>
              </a:ext>
            </a:extLst>
          </p:cNvPr>
          <p:cNvSpPr/>
          <p:nvPr/>
        </p:nvSpPr>
        <p:spPr>
          <a:xfrm>
            <a:off x="6030513" y="6615116"/>
            <a:ext cx="1202545" cy="24288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E6F12F-71CE-488C-8FF9-472536716D95}"/>
              </a:ext>
            </a:extLst>
          </p:cNvPr>
          <p:cNvSpPr/>
          <p:nvPr/>
        </p:nvSpPr>
        <p:spPr>
          <a:xfrm>
            <a:off x="5439215" y="87549"/>
            <a:ext cx="1313570" cy="4426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Box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13F65-D56C-480C-8CC6-44A39F8FA949}"/>
              </a:ext>
            </a:extLst>
          </p:cNvPr>
          <p:cNvSpPr/>
          <p:nvPr/>
        </p:nvSpPr>
        <p:spPr>
          <a:xfrm>
            <a:off x="1498617" y="622571"/>
            <a:ext cx="9194765" cy="58560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75E09-D558-41C7-95D3-B86E9F1B93AB}"/>
              </a:ext>
            </a:extLst>
          </p:cNvPr>
          <p:cNvSpPr/>
          <p:nvPr/>
        </p:nvSpPr>
        <p:spPr>
          <a:xfrm>
            <a:off x="798226" y="1029390"/>
            <a:ext cx="1050029" cy="154029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 5</a:t>
            </a:r>
          </a:p>
          <a:p>
            <a:pPr algn="ctr"/>
            <a:r>
              <a:rPr lang="en-US" dirty="0"/>
              <a:t>Ethernet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4ECCF-C9C5-46EC-8CAA-28B01B398FDE}"/>
              </a:ext>
            </a:extLst>
          </p:cNvPr>
          <p:cNvSpPr/>
          <p:nvPr/>
        </p:nvSpPr>
        <p:spPr>
          <a:xfrm>
            <a:off x="10343744" y="1029389"/>
            <a:ext cx="1050029" cy="154029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 5</a:t>
            </a:r>
          </a:p>
          <a:p>
            <a:pPr algn="ctr"/>
            <a:r>
              <a:rPr lang="en-US" dirty="0"/>
              <a:t>Ethernet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E934C-E64C-4F41-945E-962F5FE18033}"/>
              </a:ext>
            </a:extLst>
          </p:cNvPr>
          <p:cNvSpPr/>
          <p:nvPr/>
        </p:nvSpPr>
        <p:spPr>
          <a:xfrm>
            <a:off x="0" y="1172100"/>
            <a:ext cx="798226" cy="125486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B707B-76A9-442A-AF78-654321156998}"/>
              </a:ext>
            </a:extLst>
          </p:cNvPr>
          <p:cNvSpPr/>
          <p:nvPr/>
        </p:nvSpPr>
        <p:spPr>
          <a:xfrm>
            <a:off x="11393774" y="1172100"/>
            <a:ext cx="798226" cy="125486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4E36D6-55E5-4214-ADF4-B1F865BBBDD7}"/>
              </a:ext>
            </a:extLst>
          </p:cNvPr>
          <p:cNvSpPr/>
          <p:nvPr/>
        </p:nvSpPr>
        <p:spPr>
          <a:xfrm>
            <a:off x="1590147" y="5054092"/>
            <a:ext cx="365760" cy="36965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1270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EEF116-2615-4FC9-B987-7B317782B8D6}"/>
              </a:ext>
            </a:extLst>
          </p:cNvPr>
          <p:cNvSpPr/>
          <p:nvPr/>
        </p:nvSpPr>
        <p:spPr>
          <a:xfrm>
            <a:off x="1590147" y="5534326"/>
            <a:ext cx="365760" cy="36965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1270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41FDAD-6E0E-4664-8D5E-E69867A03B79}"/>
              </a:ext>
            </a:extLst>
          </p:cNvPr>
          <p:cNvSpPr/>
          <p:nvPr/>
        </p:nvSpPr>
        <p:spPr>
          <a:xfrm>
            <a:off x="1590147" y="4573858"/>
            <a:ext cx="365760" cy="36965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1270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294B9B-F288-4D38-8966-00578D86B738}"/>
              </a:ext>
            </a:extLst>
          </p:cNvPr>
          <p:cNvSpPr/>
          <p:nvPr/>
        </p:nvSpPr>
        <p:spPr>
          <a:xfrm>
            <a:off x="1590147" y="6014560"/>
            <a:ext cx="365760" cy="36965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1270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06A2B8-4674-49AB-AABF-A6265CE37927}"/>
              </a:ext>
            </a:extLst>
          </p:cNvPr>
          <p:cNvSpPr/>
          <p:nvPr/>
        </p:nvSpPr>
        <p:spPr>
          <a:xfrm>
            <a:off x="10236093" y="5054092"/>
            <a:ext cx="365760" cy="369651"/>
          </a:xfrm>
          <a:prstGeom prst="ellipse">
            <a:avLst/>
          </a:prstGeom>
          <a:solidFill>
            <a:srgbClr val="1B7325">
              <a:alpha val="75000"/>
            </a:srgbClr>
          </a:solidFill>
          <a:ln>
            <a:solidFill>
              <a:srgbClr val="1B7325">
                <a:alpha val="75000"/>
              </a:srgbClr>
            </a:solidFill>
          </a:ln>
          <a:effectLst>
            <a:glow rad="127000">
              <a:srgbClr val="1B7325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ED9FC-FA7B-4C48-84D3-B65638DC375F}"/>
              </a:ext>
            </a:extLst>
          </p:cNvPr>
          <p:cNvSpPr/>
          <p:nvPr/>
        </p:nvSpPr>
        <p:spPr>
          <a:xfrm>
            <a:off x="10236093" y="5534326"/>
            <a:ext cx="365760" cy="369651"/>
          </a:xfrm>
          <a:prstGeom prst="ellipse">
            <a:avLst/>
          </a:prstGeom>
          <a:solidFill>
            <a:srgbClr val="1B7325">
              <a:alpha val="75000"/>
            </a:srgbClr>
          </a:solidFill>
          <a:ln>
            <a:solidFill>
              <a:srgbClr val="1B7325">
                <a:alpha val="75000"/>
              </a:srgbClr>
            </a:solidFill>
          </a:ln>
          <a:effectLst>
            <a:glow rad="127000">
              <a:srgbClr val="1B7325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78C4D6-4751-46F9-8428-0CF39318ACEC}"/>
              </a:ext>
            </a:extLst>
          </p:cNvPr>
          <p:cNvSpPr/>
          <p:nvPr/>
        </p:nvSpPr>
        <p:spPr>
          <a:xfrm>
            <a:off x="10236093" y="4573858"/>
            <a:ext cx="365760" cy="369651"/>
          </a:xfrm>
          <a:prstGeom prst="ellipse">
            <a:avLst/>
          </a:prstGeom>
          <a:solidFill>
            <a:srgbClr val="1B7325">
              <a:alpha val="75000"/>
            </a:srgbClr>
          </a:solidFill>
          <a:ln>
            <a:solidFill>
              <a:srgbClr val="1B7325">
                <a:alpha val="75000"/>
              </a:srgbClr>
            </a:solidFill>
          </a:ln>
          <a:effectLst>
            <a:glow rad="127000">
              <a:srgbClr val="1B7325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E675DD-F17B-49B2-8B47-2AA5F2FA094E}"/>
              </a:ext>
            </a:extLst>
          </p:cNvPr>
          <p:cNvSpPr/>
          <p:nvPr/>
        </p:nvSpPr>
        <p:spPr>
          <a:xfrm>
            <a:off x="10236093" y="6014560"/>
            <a:ext cx="365760" cy="369651"/>
          </a:xfrm>
          <a:prstGeom prst="ellipse">
            <a:avLst/>
          </a:prstGeom>
          <a:solidFill>
            <a:srgbClr val="1B7325">
              <a:alpha val="75000"/>
            </a:srgbClr>
          </a:solidFill>
          <a:ln>
            <a:solidFill>
              <a:srgbClr val="1B7325">
                <a:alpha val="75000"/>
              </a:srgbClr>
            </a:solidFill>
          </a:ln>
          <a:effectLst>
            <a:glow rad="127000">
              <a:srgbClr val="1B7325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61C8D6-D728-440A-A658-7FFC427E8C11}"/>
              </a:ext>
            </a:extLst>
          </p:cNvPr>
          <p:cNvCxnSpPr>
            <a:cxnSpLocks/>
            <a:stCxn id="11" idx="7"/>
          </p:cNvCxnSpPr>
          <p:nvPr/>
        </p:nvCxnSpPr>
        <p:spPr>
          <a:xfrm>
            <a:off x="1902343" y="4627992"/>
            <a:ext cx="103135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061277-EC8F-4CA1-AB16-29A6FC91E9C1}"/>
              </a:ext>
            </a:extLst>
          </p:cNvPr>
          <p:cNvCxnSpPr>
            <a:cxnSpLocks/>
            <a:stCxn id="9" idx="7"/>
          </p:cNvCxnSpPr>
          <p:nvPr/>
        </p:nvCxnSpPr>
        <p:spPr>
          <a:xfrm>
            <a:off x="1902343" y="5108226"/>
            <a:ext cx="1031357" cy="23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7FE7E9-5007-47B0-8414-9A5B2889F5E8}"/>
              </a:ext>
            </a:extLst>
          </p:cNvPr>
          <p:cNvCxnSpPr>
            <a:cxnSpLocks/>
          </p:cNvCxnSpPr>
          <p:nvPr/>
        </p:nvCxnSpPr>
        <p:spPr>
          <a:xfrm>
            <a:off x="1902343" y="5588460"/>
            <a:ext cx="1031357" cy="23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8318AC-FC90-4986-A643-65C890B7A718}"/>
              </a:ext>
            </a:extLst>
          </p:cNvPr>
          <p:cNvCxnSpPr>
            <a:cxnSpLocks/>
          </p:cNvCxnSpPr>
          <p:nvPr/>
        </p:nvCxnSpPr>
        <p:spPr>
          <a:xfrm>
            <a:off x="1902343" y="6068694"/>
            <a:ext cx="1031357" cy="23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55B377-EF39-44B1-9C5F-889864605B13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902343" y="4889375"/>
            <a:ext cx="7539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9BB4D9-8B42-4FEF-842E-1070AEBC95F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902343" y="5369609"/>
            <a:ext cx="7539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37BB5A-4ED2-4CC7-990F-784B968DEEC3}"/>
              </a:ext>
            </a:extLst>
          </p:cNvPr>
          <p:cNvCxnSpPr>
            <a:cxnSpLocks/>
          </p:cNvCxnSpPr>
          <p:nvPr/>
        </p:nvCxnSpPr>
        <p:spPr>
          <a:xfrm>
            <a:off x="1902343" y="5849843"/>
            <a:ext cx="7539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453E41-B3AE-4A1C-8E50-31EE8DC9C785}"/>
              </a:ext>
            </a:extLst>
          </p:cNvPr>
          <p:cNvCxnSpPr>
            <a:cxnSpLocks/>
          </p:cNvCxnSpPr>
          <p:nvPr/>
        </p:nvCxnSpPr>
        <p:spPr>
          <a:xfrm>
            <a:off x="1902343" y="6330077"/>
            <a:ext cx="7539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6C6D7E-D071-41CD-8D27-FF06B5AF871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227344" y="4627992"/>
            <a:ext cx="106231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F1F20F-616C-4752-BFEA-C8E5926C346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219829" y="5108226"/>
            <a:ext cx="106982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05FAD8-239E-4E63-BFE0-950DD3450DDC}"/>
              </a:ext>
            </a:extLst>
          </p:cNvPr>
          <p:cNvCxnSpPr>
            <a:cxnSpLocks/>
          </p:cNvCxnSpPr>
          <p:nvPr/>
        </p:nvCxnSpPr>
        <p:spPr>
          <a:xfrm>
            <a:off x="9212314" y="5588460"/>
            <a:ext cx="106982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C0FA6F-DE7E-49E1-81B4-351CFC013D14}"/>
              </a:ext>
            </a:extLst>
          </p:cNvPr>
          <p:cNvCxnSpPr>
            <a:cxnSpLocks/>
          </p:cNvCxnSpPr>
          <p:nvPr/>
        </p:nvCxnSpPr>
        <p:spPr>
          <a:xfrm>
            <a:off x="9204799" y="6068694"/>
            <a:ext cx="106982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353622-C333-4C48-A184-B6A9CF96CE0D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434513" y="6330077"/>
            <a:ext cx="85514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117935-BBEF-4AE0-A443-DC0537EEC926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9434513" y="5849843"/>
            <a:ext cx="85514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6ECA09-4EAC-4BB7-B23F-4E2B5B834182}"/>
              </a:ext>
            </a:extLst>
          </p:cNvPr>
          <p:cNvCxnSpPr>
            <a:cxnSpLocks/>
          </p:cNvCxnSpPr>
          <p:nvPr/>
        </p:nvCxnSpPr>
        <p:spPr>
          <a:xfrm>
            <a:off x="9434513" y="5369609"/>
            <a:ext cx="85514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A11EA4-1454-4087-BFBD-152050F0AC21}"/>
              </a:ext>
            </a:extLst>
          </p:cNvPr>
          <p:cNvCxnSpPr>
            <a:cxnSpLocks/>
          </p:cNvCxnSpPr>
          <p:nvPr/>
        </p:nvCxnSpPr>
        <p:spPr>
          <a:xfrm>
            <a:off x="9434513" y="4889375"/>
            <a:ext cx="85514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8842293-0447-411D-96F3-E8194AB610DC}"/>
              </a:ext>
            </a:extLst>
          </p:cNvPr>
          <p:cNvGrpSpPr/>
          <p:nvPr/>
        </p:nvGrpSpPr>
        <p:grpSpPr>
          <a:xfrm>
            <a:off x="5190929" y="5513294"/>
            <a:ext cx="955959" cy="829776"/>
            <a:chOff x="4596164" y="5423743"/>
            <a:chExt cx="955959" cy="82977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99C281D-5E9A-44CB-9024-55F7B4257E94}"/>
                </a:ext>
              </a:extLst>
            </p:cNvPr>
            <p:cNvSpPr/>
            <p:nvPr/>
          </p:nvSpPr>
          <p:spPr>
            <a:xfrm rot="10800000">
              <a:off x="5339117" y="5423743"/>
              <a:ext cx="87346" cy="17345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FC3F561-648B-4285-AB5D-D4009D07164E}"/>
                </a:ext>
              </a:extLst>
            </p:cNvPr>
            <p:cNvSpPr/>
            <p:nvPr/>
          </p:nvSpPr>
          <p:spPr>
            <a:xfrm rot="10800000">
              <a:off x="4713224" y="5423743"/>
              <a:ext cx="87346" cy="1734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566BEE-1D04-42D1-8937-6D6257DAAEEB}"/>
                </a:ext>
              </a:extLst>
            </p:cNvPr>
            <p:cNvSpPr/>
            <p:nvPr/>
          </p:nvSpPr>
          <p:spPr>
            <a:xfrm rot="10800000">
              <a:off x="4777986" y="6084505"/>
              <a:ext cx="592316" cy="1690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5E516CF-D345-4CAC-B839-3ADB6311A5F1}"/>
                </a:ext>
              </a:extLst>
            </p:cNvPr>
            <p:cNvSpPr/>
            <p:nvPr/>
          </p:nvSpPr>
          <p:spPr>
            <a:xfrm>
              <a:off x="4596164" y="5598140"/>
              <a:ext cx="955959" cy="4863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Push Button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5E6C9F-0373-4866-BE36-9B484A96F931}"/>
              </a:ext>
            </a:extLst>
          </p:cNvPr>
          <p:cNvGrpSpPr/>
          <p:nvPr/>
        </p:nvGrpSpPr>
        <p:grpSpPr>
          <a:xfrm>
            <a:off x="6465494" y="5673056"/>
            <a:ext cx="548640" cy="657021"/>
            <a:chOff x="6848766" y="5488822"/>
            <a:chExt cx="548640" cy="6570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BD9ECC-1FCF-474E-A1BC-49E55C890D60}"/>
                </a:ext>
              </a:extLst>
            </p:cNvPr>
            <p:cNvSpPr/>
            <p:nvPr/>
          </p:nvSpPr>
          <p:spPr>
            <a:xfrm>
              <a:off x="6848766" y="5597203"/>
              <a:ext cx="548640" cy="54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BD8372-5205-49CA-A0E7-7858571AD4EF}"/>
                </a:ext>
              </a:extLst>
            </p:cNvPr>
            <p:cNvSpPr/>
            <p:nvPr/>
          </p:nvSpPr>
          <p:spPr>
            <a:xfrm rot="10800000">
              <a:off x="7256735" y="5488823"/>
              <a:ext cx="87346" cy="17345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2D70714-F5A3-49AF-AC7B-BF36E7F0D586}"/>
                </a:ext>
              </a:extLst>
            </p:cNvPr>
            <p:cNvSpPr/>
            <p:nvPr/>
          </p:nvSpPr>
          <p:spPr>
            <a:xfrm rot="10800000">
              <a:off x="6918694" y="5488822"/>
              <a:ext cx="87346" cy="1734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BDCC6D7-D6F6-4540-9D66-D849DEB197D8}"/>
              </a:ext>
            </a:extLst>
          </p:cNvPr>
          <p:cNvSpPr/>
          <p:nvPr/>
        </p:nvSpPr>
        <p:spPr>
          <a:xfrm>
            <a:off x="1847850" y="2244333"/>
            <a:ext cx="3124200" cy="2613846"/>
          </a:xfrm>
          <a:custGeom>
            <a:avLst/>
            <a:gdLst>
              <a:gd name="connsiteX0" fmla="*/ 0 w 3124200"/>
              <a:gd name="connsiteY0" fmla="*/ 3567 h 2297571"/>
              <a:gd name="connsiteX1" fmla="*/ 1228725 w 3124200"/>
              <a:gd name="connsiteY1" fmla="*/ 317892 h 2297571"/>
              <a:gd name="connsiteX2" fmla="*/ 2476500 w 3124200"/>
              <a:gd name="connsiteY2" fmla="*/ 2013342 h 2297571"/>
              <a:gd name="connsiteX3" fmla="*/ 3124200 w 3124200"/>
              <a:gd name="connsiteY3" fmla="*/ 2280042 h 229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2297571">
                <a:moveTo>
                  <a:pt x="0" y="3567"/>
                </a:moveTo>
                <a:cubicBezTo>
                  <a:pt x="407987" y="-6752"/>
                  <a:pt x="815975" y="-17070"/>
                  <a:pt x="1228725" y="317892"/>
                </a:cubicBezTo>
                <a:cubicBezTo>
                  <a:pt x="1641475" y="652854"/>
                  <a:pt x="2160588" y="1686317"/>
                  <a:pt x="2476500" y="2013342"/>
                </a:cubicBezTo>
                <a:cubicBezTo>
                  <a:pt x="2792412" y="2340367"/>
                  <a:pt x="2958306" y="2310204"/>
                  <a:pt x="3124200" y="228004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82BFAC3-4483-44BD-99AD-5A3F9F033D62}"/>
              </a:ext>
            </a:extLst>
          </p:cNvPr>
          <p:cNvSpPr/>
          <p:nvPr/>
        </p:nvSpPr>
        <p:spPr>
          <a:xfrm>
            <a:off x="1847850" y="2028826"/>
            <a:ext cx="3457187" cy="1134649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92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4561288-3332-4595-BB11-292C6FE22D2B}"/>
              </a:ext>
            </a:extLst>
          </p:cNvPr>
          <p:cNvSpPr/>
          <p:nvPr/>
        </p:nvSpPr>
        <p:spPr>
          <a:xfrm>
            <a:off x="1838325" y="1764101"/>
            <a:ext cx="3457187" cy="1134649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9E9E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34BC4A3-F338-451A-8277-A1E955C4F58C}"/>
              </a:ext>
            </a:extLst>
          </p:cNvPr>
          <p:cNvSpPr/>
          <p:nvPr/>
        </p:nvSpPr>
        <p:spPr>
          <a:xfrm>
            <a:off x="1861351" y="1545251"/>
            <a:ext cx="3457187" cy="1134649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003E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C6997BC-B186-4700-A422-F73FB60904F1}"/>
              </a:ext>
            </a:extLst>
          </p:cNvPr>
          <p:cNvSpPr/>
          <p:nvPr/>
        </p:nvSpPr>
        <p:spPr>
          <a:xfrm>
            <a:off x="1854600" y="1300912"/>
            <a:ext cx="3457187" cy="1134649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9819CDC-4DCD-4C6B-A767-562B9C5863E3}"/>
              </a:ext>
            </a:extLst>
          </p:cNvPr>
          <p:cNvSpPr/>
          <p:nvPr/>
        </p:nvSpPr>
        <p:spPr>
          <a:xfrm flipH="1">
            <a:off x="7359997" y="2247863"/>
            <a:ext cx="2967880" cy="2611942"/>
          </a:xfrm>
          <a:custGeom>
            <a:avLst/>
            <a:gdLst>
              <a:gd name="connsiteX0" fmla="*/ 0 w 3124200"/>
              <a:gd name="connsiteY0" fmla="*/ 3567 h 2297571"/>
              <a:gd name="connsiteX1" fmla="*/ 1228725 w 3124200"/>
              <a:gd name="connsiteY1" fmla="*/ 317892 h 2297571"/>
              <a:gd name="connsiteX2" fmla="*/ 2476500 w 3124200"/>
              <a:gd name="connsiteY2" fmla="*/ 2013342 h 2297571"/>
              <a:gd name="connsiteX3" fmla="*/ 3124200 w 3124200"/>
              <a:gd name="connsiteY3" fmla="*/ 2280042 h 229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2297571">
                <a:moveTo>
                  <a:pt x="0" y="3567"/>
                </a:moveTo>
                <a:cubicBezTo>
                  <a:pt x="407987" y="-6752"/>
                  <a:pt x="815975" y="-17070"/>
                  <a:pt x="1228725" y="317892"/>
                </a:cubicBezTo>
                <a:cubicBezTo>
                  <a:pt x="1641475" y="652854"/>
                  <a:pt x="2160588" y="1686317"/>
                  <a:pt x="2476500" y="2013342"/>
                </a:cubicBezTo>
                <a:cubicBezTo>
                  <a:pt x="2792412" y="2340367"/>
                  <a:pt x="2958306" y="2310204"/>
                  <a:pt x="3124200" y="228004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431FFF-17CA-4246-939A-BAA6D2A728B6}"/>
              </a:ext>
            </a:extLst>
          </p:cNvPr>
          <p:cNvSpPr/>
          <p:nvPr/>
        </p:nvSpPr>
        <p:spPr>
          <a:xfrm flipH="1">
            <a:off x="6873461" y="1928065"/>
            <a:ext cx="3463939" cy="1318845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FF535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636B3E6-A948-4CE3-B545-231294D11773}"/>
              </a:ext>
            </a:extLst>
          </p:cNvPr>
          <p:cNvSpPr/>
          <p:nvPr/>
        </p:nvSpPr>
        <p:spPr>
          <a:xfrm flipH="1">
            <a:off x="6863936" y="1663340"/>
            <a:ext cx="3463939" cy="1318845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FCFF8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D153B4A-E4F3-415F-912F-D7AA0EE16B61}"/>
              </a:ext>
            </a:extLst>
          </p:cNvPr>
          <p:cNvSpPr/>
          <p:nvPr/>
        </p:nvSpPr>
        <p:spPr>
          <a:xfrm flipH="1">
            <a:off x="6886962" y="1444490"/>
            <a:ext cx="3463939" cy="1318845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00EA4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1CCE943-7968-45BC-B604-2E60B1390106}"/>
              </a:ext>
            </a:extLst>
          </p:cNvPr>
          <p:cNvSpPr/>
          <p:nvPr/>
        </p:nvSpPr>
        <p:spPr>
          <a:xfrm flipH="1">
            <a:off x="6880211" y="1200151"/>
            <a:ext cx="3463939" cy="1318845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29F5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EBBECA9-60DE-4A2E-8785-8D292D49841E}"/>
              </a:ext>
            </a:extLst>
          </p:cNvPr>
          <p:cNvCxnSpPr>
            <a:cxnSpLocks/>
          </p:cNvCxnSpPr>
          <p:nvPr/>
        </p:nvCxnSpPr>
        <p:spPr>
          <a:xfrm flipV="1">
            <a:off x="4784732" y="4858178"/>
            <a:ext cx="2692393" cy="236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D4E335-EB90-4C6F-8BCC-9BA7A7F795C2}"/>
              </a:ext>
            </a:extLst>
          </p:cNvPr>
          <p:cNvCxnSpPr>
            <a:cxnSpLocks/>
          </p:cNvCxnSpPr>
          <p:nvPr/>
        </p:nvCxnSpPr>
        <p:spPr>
          <a:xfrm>
            <a:off x="5345014" y="4858178"/>
            <a:ext cx="1" cy="7418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F8234B-642A-4CA6-8BAB-615CD7AE41BF}"/>
              </a:ext>
            </a:extLst>
          </p:cNvPr>
          <p:cNvCxnSpPr>
            <a:cxnSpLocks/>
          </p:cNvCxnSpPr>
          <p:nvPr/>
        </p:nvCxnSpPr>
        <p:spPr>
          <a:xfrm>
            <a:off x="6068180" y="3986388"/>
            <a:ext cx="0" cy="86258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4196D6-B3F7-4F63-B2C4-1AB5C6DD7274}"/>
              </a:ext>
            </a:extLst>
          </p:cNvPr>
          <p:cNvCxnSpPr/>
          <p:nvPr/>
        </p:nvCxnSpPr>
        <p:spPr>
          <a:xfrm>
            <a:off x="3562350" y="4781550"/>
            <a:ext cx="0" cy="15931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802832-4CCC-4B2B-9911-BBD8117E8880}"/>
              </a:ext>
            </a:extLst>
          </p:cNvPr>
          <p:cNvCxnSpPr>
            <a:cxnSpLocks/>
          </p:cNvCxnSpPr>
          <p:nvPr/>
        </p:nvCxnSpPr>
        <p:spPr>
          <a:xfrm>
            <a:off x="2656298" y="4889375"/>
            <a:ext cx="906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E162B4-B30F-498C-AEFF-1DC4B0D19986}"/>
              </a:ext>
            </a:extLst>
          </p:cNvPr>
          <p:cNvCxnSpPr>
            <a:cxnSpLocks/>
          </p:cNvCxnSpPr>
          <p:nvPr/>
        </p:nvCxnSpPr>
        <p:spPr>
          <a:xfrm>
            <a:off x="2656298" y="5379134"/>
            <a:ext cx="906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65577F-AC33-44C1-9882-96E3B7CA25BF}"/>
              </a:ext>
            </a:extLst>
          </p:cNvPr>
          <p:cNvCxnSpPr>
            <a:cxnSpLocks/>
          </p:cNvCxnSpPr>
          <p:nvPr/>
        </p:nvCxnSpPr>
        <p:spPr>
          <a:xfrm>
            <a:off x="2656298" y="5868893"/>
            <a:ext cx="906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CEF569C-A208-40FB-AC9F-EABEB88B5BCA}"/>
              </a:ext>
            </a:extLst>
          </p:cNvPr>
          <p:cNvCxnSpPr>
            <a:cxnSpLocks/>
          </p:cNvCxnSpPr>
          <p:nvPr/>
        </p:nvCxnSpPr>
        <p:spPr>
          <a:xfrm>
            <a:off x="2656298" y="6358652"/>
            <a:ext cx="906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020D7A-48B8-4E77-9044-0B59506CE7BC}"/>
              </a:ext>
            </a:extLst>
          </p:cNvPr>
          <p:cNvCxnSpPr>
            <a:cxnSpLocks/>
          </p:cNvCxnSpPr>
          <p:nvPr/>
        </p:nvCxnSpPr>
        <p:spPr>
          <a:xfrm>
            <a:off x="8528461" y="4889375"/>
            <a:ext cx="906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B324D9B-5402-49EC-BC11-FD310AC8D0A5}"/>
              </a:ext>
            </a:extLst>
          </p:cNvPr>
          <p:cNvCxnSpPr>
            <a:cxnSpLocks/>
          </p:cNvCxnSpPr>
          <p:nvPr/>
        </p:nvCxnSpPr>
        <p:spPr>
          <a:xfrm>
            <a:off x="8528461" y="5369609"/>
            <a:ext cx="906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51E5C68-42BB-46E8-AA7C-75AE432124EA}"/>
              </a:ext>
            </a:extLst>
          </p:cNvPr>
          <p:cNvCxnSpPr>
            <a:cxnSpLocks/>
          </p:cNvCxnSpPr>
          <p:nvPr/>
        </p:nvCxnSpPr>
        <p:spPr>
          <a:xfrm>
            <a:off x="8528461" y="5849843"/>
            <a:ext cx="906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4D09F60-B68C-4A82-B98A-B55CD7A6716C}"/>
              </a:ext>
            </a:extLst>
          </p:cNvPr>
          <p:cNvCxnSpPr>
            <a:cxnSpLocks/>
          </p:cNvCxnSpPr>
          <p:nvPr/>
        </p:nvCxnSpPr>
        <p:spPr>
          <a:xfrm>
            <a:off x="8528461" y="6330077"/>
            <a:ext cx="9060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A3956C6-24D8-463E-A7E0-41E7A0B43F33}"/>
              </a:ext>
            </a:extLst>
          </p:cNvPr>
          <p:cNvCxnSpPr>
            <a:cxnSpLocks/>
          </p:cNvCxnSpPr>
          <p:nvPr/>
        </p:nvCxnSpPr>
        <p:spPr>
          <a:xfrm>
            <a:off x="8518936" y="4749935"/>
            <a:ext cx="0" cy="15931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21C558DD-C28B-4C14-9906-269D7C544E59}"/>
              </a:ext>
            </a:extLst>
          </p:cNvPr>
          <p:cNvSpPr/>
          <p:nvPr/>
        </p:nvSpPr>
        <p:spPr>
          <a:xfrm>
            <a:off x="5141550" y="3990975"/>
            <a:ext cx="821100" cy="1504950"/>
          </a:xfrm>
          <a:custGeom>
            <a:avLst/>
            <a:gdLst>
              <a:gd name="connsiteX0" fmla="*/ 821100 w 821100"/>
              <a:gd name="connsiteY0" fmla="*/ 1504950 h 1504950"/>
              <a:gd name="connsiteX1" fmla="*/ 21000 w 821100"/>
              <a:gd name="connsiteY1" fmla="*/ 600075 h 1504950"/>
              <a:gd name="connsiteX2" fmla="*/ 240075 w 821100"/>
              <a:gd name="connsiteY2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100" h="1504950">
                <a:moveTo>
                  <a:pt x="821100" y="1504950"/>
                </a:moveTo>
                <a:cubicBezTo>
                  <a:pt x="469468" y="1177925"/>
                  <a:pt x="117837" y="850900"/>
                  <a:pt x="21000" y="600075"/>
                </a:cubicBezTo>
                <a:cubicBezTo>
                  <a:pt x="-75837" y="349250"/>
                  <a:pt x="190863" y="119062"/>
                  <a:pt x="240075" y="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F318310-1FC1-431A-A1EC-F0A9981E9A5A}"/>
              </a:ext>
            </a:extLst>
          </p:cNvPr>
          <p:cNvSpPr/>
          <p:nvPr/>
        </p:nvSpPr>
        <p:spPr>
          <a:xfrm flipV="1">
            <a:off x="2933700" y="3355241"/>
            <a:ext cx="2326497" cy="1271818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117D8A05-5BDC-446C-A604-2682CEF9C9D2}"/>
              </a:ext>
            </a:extLst>
          </p:cNvPr>
          <p:cNvSpPr/>
          <p:nvPr/>
        </p:nvSpPr>
        <p:spPr>
          <a:xfrm flipV="1">
            <a:off x="2924177" y="3495330"/>
            <a:ext cx="2326496" cy="1607390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003E1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CCE814F-B584-4338-8A7D-E7FDFA5C963F}"/>
              </a:ext>
            </a:extLst>
          </p:cNvPr>
          <p:cNvSpPr/>
          <p:nvPr/>
        </p:nvSpPr>
        <p:spPr>
          <a:xfrm flipV="1">
            <a:off x="2906568" y="3633461"/>
            <a:ext cx="2360016" cy="1956890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9E9E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A52A6D0-64EF-460E-BAF1-4BF6DF257E17}"/>
              </a:ext>
            </a:extLst>
          </p:cNvPr>
          <p:cNvSpPr/>
          <p:nvPr/>
        </p:nvSpPr>
        <p:spPr>
          <a:xfrm flipV="1">
            <a:off x="2897045" y="3760054"/>
            <a:ext cx="2362807" cy="2307388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92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919DDE2-B424-4B80-9AE4-644C5A905332}"/>
              </a:ext>
            </a:extLst>
          </p:cNvPr>
          <p:cNvSpPr/>
          <p:nvPr/>
        </p:nvSpPr>
        <p:spPr>
          <a:xfrm flipH="1" flipV="1">
            <a:off x="6863936" y="3355290"/>
            <a:ext cx="2430919" cy="1282841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29F5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7BD91F2-940B-4C23-B554-AC18D4AE4610}"/>
              </a:ext>
            </a:extLst>
          </p:cNvPr>
          <p:cNvSpPr/>
          <p:nvPr/>
        </p:nvSpPr>
        <p:spPr>
          <a:xfrm flipH="1" flipV="1">
            <a:off x="6854329" y="3495330"/>
            <a:ext cx="2396006" cy="1618462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00EA48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6EA1666-B517-4CD3-93A5-EB14D6BD40E2}"/>
              </a:ext>
            </a:extLst>
          </p:cNvPr>
          <p:cNvSpPr/>
          <p:nvPr/>
        </p:nvSpPr>
        <p:spPr>
          <a:xfrm flipH="1" flipV="1">
            <a:off x="6854328" y="3619443"/>
            <a:ext cx="2405527" cy="1981980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FCFF8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45ADF69-E986-42AE-AA39-E98F60FF09BA}"/>
              </a:ext>
            </a:extLst>
          </p:cNvPr>
          <p:cNvSpPr/>
          <p:nvPr/>
        </p:nvSpPr>
        <p:spPr>
          <a:xfrm flipH="1" flipV="1">
            <a:off x="6854328" y="3760054"/>
            <a:ext cx="2405528" cy="2318459"/>
          </a:xfrm>
          <a:custGeom>
            <a:avLst/>
            <a:gdLst>
              <a:gd name="connsiteX0" fmla="*/ 0 w 3133725"/>
              <a:gd name="connsiteY0" fmla="*/ 0 h 1620545"/>
              <a:gd name="connsiteX1" fmla="*/ 1485900 w 3133725"/>
              <a:gd name="connsiteY1" fmla="*/ 266700 h 1620545"/>
              <a:gd name="connsiteX2" fmla="*/ 2638425 w 3133725"/>
              <a:gd name="connsiteY2" fmla="*/ 1428750 h 1620545"/>
              <a:gd name="connsiteX3" fmla="*/ 3133725 w 3133725"/>
              <a:gd name="connsiteY3" fmla="*/ 1533525 h 16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725" h="1620545">
                <a:moveTo>
                  <a:pt x="0" y="0"/>
                </a:moveTo>
                <a:cubicBezTo>
                  <a:pt x="523081" y="14287"/>
                  <a:pt x="1046163" y="28575"/>
                  <a:pt x="1485900" y="266700"/>
                </a:cubicBezTo>
                <a:cubicBezTo>
                  <a:pt x="1925637" y="504825"/>
                  <a:pt x="2363788" y="1217613"/>
                  <a:pt x="2638425" y="1428750"/>
                </a:cubicBezTo>
                <a:cubicBezTo>
                  <a:pt x="2913063" y="1639888"/>
                  <a:pt x="3028950" y="1679575"/>
                  <a:pt x="3133725" y="1533525"/>
                </a:cubicBezTo>
              </a:path>
            </a:pathLst>
          </a:custGeom>
          <a:ln>
            <a:solidFill>
              <a:srgbClr val="FF5353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73F73EA-C720-4A87-9C5E-7149D55916B6}"/>
              </a:ext>
            </a:extLst>
          </p:cNvPr>
          <p:cNvSpPr/>
          <p:nvPr/>
        </p:nvSpPr>
        <p:spPr>
          <a:xfrm>
            <a:off x="6600825" y="4019550"/>
            <a:ext cx="500131" cy="1638300"/>
          </a:xfrm>
          <a:custGeom>
            <a:avLst/>
            <a:gdLst>
              <a:gd name="connsiteX0" fmla="*/ 323850 w 500131"/>
              <a:gd name="connsiteY0" fmla="*/ 1638300 h 1638300"/>
              <a:gd name="connsiteX1" fmla="*/ 485775 w 500131"/>
              <a:gd name="connsiteY1" fmla="*/ 1152525 h 1638300"/>
              <a:gd name="connsiteX2" fmla="*/ 0 w 500131"/>
              <a:gd name="connsiteY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131" h="1638300">
                <a:moveTo>
                  <a:pt x="323850" y="1638300"/>
                </a:moveTo>
                <a:cubicBezTo>
                  <a:pt x="431800" y="1531937"/>
                  <a:pt x="539750" y="1425575"/>
                  <a:pt x="485775" y="1152525"/>
                </a:cubicBezTo>
                <a:cubicBezTo>
                  <a:pt x="431800" y="879475"/>
                  <a:pt x="63500" y="277812"/>
                  <a:pt x="0" y="0"/>
                </a:cubicBezTo>
              </a:path>
            </a:pathLst>
          </a:custGeom>
          <a:ln>
            <a:solidFill>
              <a:schemeClr val="bg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14D39E9-5FAE-483D-831D-2BDEB1505AB1}"/>
              </a:ext>
            </a:extLst>
          </p:cNvPr>
          <p:cNvGrpSpPr/>
          <p:nvPr/>
        </p:nvGrpSpPr>
        <p:grpSpPr>
          <a:xfrm>
            <a:off x="7448118" y="4731839"/>
            <a:ext cx="1070818" cy="244341"/>
            <a:chOff x="35314" y="3733800"/>
            <a:chExt cx="1328792" cy="58459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4021BE6-FA0D-4C29-8596-E9373C6B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" y="3733800"/>
              <a:ext cx="200025" cy="58459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097FB62-F78F-4494-8115-04DDA2D4C624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" y="3733800"/>
              <a:ext cx="141001" cy="58459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6D57B07-6FD9-47C6-BD34-C40D492F7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226" y="3868220"/>
              <a:ext cx="143174" cy="45017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D42A29-8EF4-4C84-9FA4-27C4E51A893E}"/>
                </a:ext>
              </a:extLst>
            </p:cNvPr>
            <p:cNvCxnSpPr>
              <a:cxnSpLocks/>
            </p:cNvCxnSpPr>
            <p:nvPr/>
          </p:nvCxnSpPr>
          <p:spPr>
            <a:xfrm>
              <a:off x="943274" y="3879292"/>
              <a:ext cx="150224" cy="43910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CBBD651-BA47-49B4-BB4C-316CCF0CA27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15" y="3868220"/>
              <a:ext cx="148892" cy="43910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848198D-081B-47C7-A466-D8A972FBC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105" y="3868220"/>
              <a:ext cx="101584" cy="2058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34079AF-FEF8-4E2A-8070-6BF220DE8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524" y="3967293"/>
              <a:ext cx="84964" cy="34025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6E0123D-C271-4154-8C4B-273E96410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955" y="3990975"/>
              <a:ext cx="186151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5AE0366-E22F-4DB9-8E40-FD5C9546E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14" y="4062982"/>
              <a:ext cx="186151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948216F-CB48-4BBB-B695-4E4B68BFE5D2}"/>
              </a:ext>
            </a:extLst>
          </p:cNvPr>
          <p:cNvGrpSpPr/>
          <p:nvPr/>
        </p:nvGrpSpPr>
        <p:grpSpPr>
          <a:xfrm>
            <a:off x="3558655" y="4751379"/>
            <a:ext cx="1325014" cy="244341"/>
            <a:chOff x="35314" y="3733800"/>
            <a:chExt cx="1328792" cy="58459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2314A68-9CB2-451B-9E6F-D3D54BBFA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" y="3733800"/>
              <a:ext cx="200025" cy="58459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674F83D-54BB-4207-95A8-19DF87C0A1C3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" y="3733800"/>
              <a:ext cx="141001" cy="58459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D292F79-D611-4913-AFB2-C2966925A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226" y="3868220"/>
              <a:ext cx="143174" cy="45017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1C96432-726D-4010-9947-2699B39BAE7C}"/>
                </a:ext>
              </a:extLst>
            </p:cNvPr>
            <p:cNvCxnSpPr>
              <a:cxnSpLocks/>
            </p:cNvCxnSpPr>
            <p:nvPr/>
          </p:nvCxnSpPr>
          <p:spPr>
            <a:xfrm>
              <a:off x="943274" y="3879292"/>
              <a:ext cx="150224" cy="43910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20438B-4AB4-4A11-878B-72AF6EDB080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15" y="3868220"/>
              <a:ext cx="148892" cy="43910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4962133-112C-4B2A-86D1-B448743E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105" y="3868220"/>
              <a:ext cx="101584" cy="2058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AFC1B51-3024-4D7A-BD0A-C9A23EAEA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524" y="3967293"/>
              <a:ext cx="84964" cy="34025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9AEE504-4983-405E-8CD9-3CF9C2A06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955" y="3990975"/>
              <a:ext cx="186151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832007-25FF-441A-B5DE-B6F955558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14" y="4062982"/>
              <a:ext cx="186151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C9CEFCB-C502-4C8B-A7A8-61952EB10206}"/>
              </a:ext>
            </a:extLst>
          </p:cNvPr>
          <p:cNvGrpSpPr/>
          <p:nvPr/>
        </p:nvGrpSpPr>
        <p:grpSpPr>
          <a:xfrm rot="5400000">
            <a:off x="6133325" y="5154182"/>
            <a:ext cx="836348" cy="244341"/>
            <a:chOff x="35314" y="3733800"/>
            <a:chExt cx="1328792" cy="58459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FDA484A-2839-4102-936B-F79276142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" y="3733800"/>
              <a:ext cx="200025" cy="58459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7A68119-DB4E-4EAB-AF79-E23BD35CC1A7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" y="3733800"/>
              <a:ext cx="141001" cy="58459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469F1BC-553F-4BF4-B204-0AB4DEDE4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226" y="3868220"/>
              <a:ext cx="143174" cy="45017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D4B6948-4990-4AE5-B385-A157D45390A2}"/>
                </a:ext>
              </a:extLst>
            </p:cNvPr>
            <p:cNvCxnSpPr>
              <a:cxnSpLocks/>
            </p:cNvCxnSpPr>
            <p:nvPr/>
          </p:nvCxnSpPr>
          <p:spPr>
            <a:xfrm>
              <a:off x="943274" y="3879292"/>
              <a:ext cx="150224" cy="43910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D0A0BC6-B93B-450B-85FB-5D59FFEC5BA2}"/>
                </a:ext>
              </a:extLst>
            </p:cNvPr>
            <p:cNvCxnSpPr>
              <a:cxnSpLocks/>
            </p:cNvCxnSpPr>
            <p:nvPr/>
          </p:nvCxnSpPr>
          <p:spPr>
            <a:xfrm>
              <a:off x="327715" y="3868220"/>
              <a:ext cx="148892" cy="43910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6FB82F6-2722-4AC4-BB39-712580950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105" y="3868220"/>
              <a:ext cx="101584" cy="2058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ADA50A6-7998-4D9D-A436-FD70E0EA2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524" y="3967293"/>
              <a:ext cx="84964" cy="34025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2E5FAE1-F248-480A-951F-14F49B102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955" y="3990975"/>
              <a:ext cx="186151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01D36B4-C592-47A9-8F0C-98A3DDD1DE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14" y="4062982"/>
              <a:ext cx="186151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98A69CA-C53F-4142-A53F-30B939F21BE3}"/>
              </a:ext>
            </a:extLst>
          </p:cNvPr>
          <p:cNvSpPr/>
          <p:nvPr/>
        </p:nvSpPr>
        <p:spPr>
          <a:xfrm>
            <a:off x="5269764" y="2199124"/>
            <a:ext cx="1575158" cy="1797302"/>
          </a:xfrm>
          <a:prstGeom prst="rect">
            <a:avLst/>
          </a:prstGeom>
          <a:solidFill>
            <a:srgbClr val="09225B"/>
          </a:solidFill>
          <a:ln>
            <a:solidFill>
              <a:srgbClr val="092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83DCB46-937A-4243-A2B4-AFC6F77F6972}"/>
              </a:ext>
            </a:extLst>
          </p:cNvPr>
          <p:cNvGrpSpPr/>
          <p:nvPr/>
        </p:nvGrpSpPr>
        <p:grpSpPr>
          <a:xfrm>
            <a:off x="8810511" y="49539"/>
            <a:ext cx="2928231" cy="793297"/>
            <a:chOff x="8300864" y="87549"/>
            <a:chExt cx="2928231" cy="793297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9D41009-D015-4229-853D-9474A9BA1861}"/>
                </a:ext>
              </a:extLst>
            </p:cNvPr>
            <p:cNvSpPr/>
            <p:nvPr/>
          </p:nvSpPr>
          <p:spPr>
            <a:xfrm>
              <a:off x="8300864" y="87549"/>
              <a:ext cx="2928231" cy="7932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AC449E1-3811-464E-B707-422AC8A344A8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36" y="276225"/>
              <a:ext cx="915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41A9EDB-0AFE-4DC5-8CCB-A86516619B79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36" y="613046"/>
              <a:ext cx="915577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Equals 195">
              <a:extLst>
                <a:ext uri="{FF2B5EF4-FFF2-40B4-BE49-F238E27FC236}">
                  <a16:creationId xmlns:a16="http://schemas.microsoft.com/office/drawing/2014/main" id="{ACBAA69D-A0F2-4BAC-8AD0-6977F4BEFADA}"/>
                </a:ext>
              </a:extLst>
            </p:cNvPr>
            <p:cNvSpPr/>
            <p:nvPr/>
          </p:nvSpPr>
          <p:spPr>
            <a:xfrm>
              <a:off x="9614435" y="171760"/>
              <a:ext cx="247650" cy="197799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7" name="Equals 196">
              <a:extLst>
                <a:ext uri="{FF2B5EF4-FFF2-40B4-BE49-F238E27FC236}">
                  <a16:creationId xmlns:a16="http://schemas.microsoft.com/office/drawing/2014/main" id="{6D75F872-9CE1-455B-98BC-FE7A4B94C632}"/>
                </a:ext>
              </a:extLst>
            </p:cNvPr>
            <p:cNvSpPr/>
            <p:nvPr/>
          </p:nvSpPr>
          <p:spPr>
            <a:xfrm>
              <a:off x="9614435" y="523671"/>
              <a:ext cx="247650" cy="197799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EA08EC1-2759-4641-933B-7DE7E0DE6543}"/>
                </a:ext>
              </a:extLst>
            </p:cNvPr>
            <p:cNvSpPr txBox="1"/>
            <p:nvPr/>
          </p:nvSpPr>
          <p:spPr>
            <a:xfrm>
              <a:off x="10020575" y="104457"/>
              <a:ext cx="105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Inputs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ADE503CB-301A-48FB-AD23-43B37F27116E}"/>
                </a:ext>
              </a:extLst>
            </p:cNvPr>
            <p:cNvSpPr txBox="1"/>
            <p:nvPr/>
          </p:nvSpPr>
          <p:spPr>
            <a:xfrm>
              <a:off x="10020575" y="459885"/>
              <a:ext cx="105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Outputs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715E3FB8-E76B-4554-8410-D94E7A17A9CA}"/>
              </a:ext>
            </a:extLst>
          </p:cNvPr>
          <p:cNvSpPr txBox="1"/>
          <p:nvPr/>
        </p:nvSpPr>
        <p:spPr>
          <a:xfrm rot="5400000">
            <a:off x="5896088" y="423136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68179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83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28</cp:revision>
  <dcterms:created xsi:type="dcterms:W3CDTF">2018-06-15T19:16:05Z</dcterms:created>
  <dcterms:modified xsi:type="dcterms:W3CDTF">2018-06-17T02:35:24Z</dcterms:modified>
</cp:coreProperties>
</file>