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7190D-F351-4992-A92A-B344BD1FCBEF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EAFC-B904-4ED9-8E6C-A3473D771D5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s-MX" sz="1800" dirty="0" smtClean="0"/>
              <a:t> </a:t>
            </a:r>
            <a:br>
              <a:rPr lang="es-MX" sz="1800" dirty="0" smtClean="0"/>
            </a:br>
            <a:r>
              <a:rPr lang="es-MX" sz="1800" dirty="0" err="1" smtClean="0"/>
              <a:t>import</a:t>
            </a:r>
            <a:r>
              <a:rPr lang="es-MX" sz="1800" dirty="0" smtClean="0"/>
              <a:t> java.io.*;//Librería de Entrada/Salida</a:t>
            </a:r>
            <a:br>
              <a:rPr lang="es-MX" sz="1800" dirty="0" smtClean="0"/>
            </a:br>
            <a:r>
              <a:rPr lang="es-MX" sz="1800" dirty="0" smtClean="0"/>
              <a:t>//Este solo es el método para ejemplificar la escritura en un archivo</a:t>
            </a:r>
            <a:br>
              <a:rPr lang="es-MX" sz="1800" dirty="0" smtClean="0"/>
            </a:b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 smtClean="0"/>
              <a:t>void</a:t>
            </a:r>
            <a:r>
              <a:rPr lang="es-MX" sz="1800" dirty="0" smtClean="0"/>
              <a:t> escribir()</a:t>
            </a:r>
            <a:br>
              <a:rPr lang="es-MX" sz="1800" dirty="0" smtClean="0"/>
            </a:br>
            <a:r>
              <a:rPr lang="es-MX" sz="1800" dirty="0"/>
              <a:t>{</a:t>
            </a: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 smtClean="0"/>
              <a:t>      </a:t>
            </a:r>
            <a:r>
              <a:rPr lang="es-MX" sz="1800" dirty="0" err="1" smtClean="0"/>
              <a:t>File</a:t>
            </a:r>
            <a:r>
              <a:rPr lang="es-MX" sz="1800" dirty="0"/>
              <a:t> </a:t>
            </a:r>
            <a:r>
              <a:rPr lang="es-MX" sz="1800" dirty="0" smtClean="0"/>
              <a:t>f = new </a:t>
            </a:r>
            <a:r>
              <a:rPr lang="es-MX" sz="1800" dirty="0" err="1" smtClean="0"/>
              <a:t>File</a:t>
            </a:r>
            <a:r>
              <a:rPr lang="es-MX" sz="1800" dirty="0" smtClean="0"/>
              <a:t>("</a:t>
            </a:r>
            <a:r>
              <a:rPr lang="es-MX" sz="1800" dirty="0" err="1" smtClean="0"/>
              <a:t>nombreArchivo</a:t>
            </a:r>
            <a:r>
              <a:rPr lang="es-MX" sz="1800" dirty="0" smtClean="0"/>
              <a:t>"); /* Creas un objeto de la clase </a:t>
            </a:r>
            <a:r>
              <a:rPr lang="es-MX" sz="1800" b="1" dirty="0" err="1" smtClean="0"/>
              <a:t>File</a:t>
            </a:r>
            <a:r>
              <a:rPr lang="es-MX" sz="1800" dirty="0" smtClean="0"/>
              <a:t> llamado </a:t>
            </a:r>
            <a:r>
              <a:rPr lang="es-MX" sz="1800" b="1" dirty="0" smtClean="0"/>
              <a:t>f </a:t>
            </a:r>
            <a:r>
              <a:rPr lang="es-MX" sz="1800" dirty="0" smtClean="0"/>
              <a:t>con el </a:t>
            </a:r>
            <a:r>
              <a:rPr lang="es-MX" sz="1800" i="1" dirty="0" err="1" smtClean="0"/>
              <a:t>path</a:t>
            </a:r>
            <a:r>
              <a:rPr lang="es-MX" sz="1800" dirty="0" smtClean="0"/>
              <a:t> </a:t>
            </a:r>
            <a:r>
              <a:rPr lang="es-MX" sz="1800" b="1" dirty="0" err="1" smtClean="0"/>
              <a:t>nombreArchivo</a:t>
            </a:r>
            <a:r>
              <a:rPr lang="es-MX" sz="1800" dirty="0" smtClean="0"/>
              <a:t> */</a:t>
            </a:r>
            <a:br>
              <a:rPr lang="es-MX" sz="1800" dirty="0" smtClean="0"/>
            </a:b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 smtClean="0"/>
              <a:t>try{</a:t>
            </a:r>
            <a:br>
              <a:rPr lang="es-MX" sz="1800" dirty="0" smtClean="0"/>
            </a:br>
            <a:r>
              <a:rPr lang="es-MX" sz="1800" dirty="0" smtClean="0"/>
              <a:t>       </a:t>
            </a:r>
            <a:r>
              <a:rPr lang="es-MX" sz="1800" dirty="0" err="1" smtClean="0"/>
              <a:t>FileWriter</a:t>
            </a:r>
            <a:r>
              <a:rPr lang="es-MX" sz="1800" dirty="0" smtClean="0"/>
              <a:t> w = new </a:t>
            </a:r>
            <a:r>
              <a:rPr lang="es-MX" sz="1800" dirty="0" err="1" smtClean="0"/>
              <a:t>FileWriter</a:t>
            </a:r>
            <a:r>
              <a:rPr lang="es-MX" sz="1800" dirty="0" smtClean="0"/>
              <a:t>(f); /* Un objeto de la clase </a:t>
            </a:r>
            <a:r>
              <a:rPr lang="es-MX" sz="1800" b="1" dirty="0" err="1" smtClean="0"/>
              <a:t>FileWriter</a:t>
            </a:r>
            <a:r>
              <a:rPr lang="es-MX" sz="1800" b="1" dirty="0" smtClean="0"/>
              <a:t> </a:t>
            </a:r>
            <a:r>
              <a:rPr lang="es-MX" sz="1800" dirty="0" smtClean="0"/>
              <a:t>llamado </a:t>
            </a:r>
            <a:r>
              <a:rPr lang="es-MX" sz="1800" b="1" dirty="0" smtClean="0"/>
              <a:t>w</a:t>
            </a:r>
            <a:r>
              <a:rPr lang="es-MX" sz="1800" dirty="0" smtClean="0"/>
              <a:t> que recibe como parámetro el objeto </a:t>
            </a:r>
            <a:r>
              <a:rPr lang="es-MX" sz="1800" b="1" dirty="0" smtClean="0"/>
              <a:t>f </a:t>
            </a:r>
            <a:r>
              <a:rPr lang="es-MX" sz="1800" dirty="0" smtClean="0"/>
              <a:t>*/</a:t>
            </a:r>
            <a:br>
              <a:rPr lang="es-MX" sz="1800" dirty="0" smtClean="0"/>
            </a:br>
            <a:r>
              <a:rPr lang="es-MX" sz="1800" dirty="0" smtClean="0"/>
              <a:t>       </a:t>
            </a:r>
            <a:r>
              <a:rPr lang="es-MX" sz="1800" dirty="0" err="1" smtClean="0"/>
              <a:t>BufferedWriter</a:t>
            </a:r>
            <a:r>
              <a:rPr lang="es-MX" sz="1800" dirty="0" smtClean="0"/>
              <a:t> </a:t>
            </a:r>
            <a:r>
              <a:rPr lang="es-MX" sz="1800" dirty="0" err="1" smtClean="0"/>
              <a:t>bw</a:t>
            </a:r>
            <a:r>
              <a:rPr lang="es-MX" sz="1800" dirty="0" smtClean="0"/>
              <a:t> = new </a:t>
            </a:r>
            <a:r>
              <a:rPr lang="es-MX" sz="1800" dirty="0" err="1" smtClean="0"/>
              <a:t>BufferedWriter</a:t>
            </a:r>
            <a:r>
              <a:rPr lang="es-MX" sz="1800" dirty="0" smtClean="0"/>
              <a:t>(w); /* Creamos el objeto </a:t>
            </a:r>
            <a:r>
              <a:rPr lang="es-MX" sz="1800" b="1" dirty="0" err="1" smtClean="0"/>
              <a:t>bw</a:t>
            </a:r>
            <a:r>
              <a:rPr lang="es-MX" sz="1800" dirty="0" smtClean="0"/>
              <a:t> de la clase </a:t>
            </a:r>
            <a:r>
              <a:rPr lang="es-MX" sz="1800" b="1" dirty="0" err="1" smtClean="0"/>
              <a:t>BufferedWriter</a:t>
            </a:r>
            <a:r>
              <a:rPr lang="es-MX" sz="1800" dirty="0" smtClean="0"/>
              <a:t>, el cual recibe como parámetro al objeto </a:t>
            </a:r>
            <a:r>
              <a:rPr lang="es-MX" sz="1800" b="1" dirty="0" smtClean="0"/>
              <a:t>w</a:t>
            </a:r>
            <a:r>
              <a:rPr lang="es-MX" sz="1800" dirty="0" smtClean="0"/>
              <a:t> */</a:t>
            </a:r>
            <a:br>
              <a:rPr lang="es-MX" sz="1800" dirty="0" smtClean="0"/>
            </a:br>
            <a:r>
              <a:rPr lang="es-MX" sz="1800" dirty="0" smtClean="0"/>
              <a:t>       </a:t>
            </a:r>
            <a:r>
              <a:rPr lang="es-MX" sz="1800" dirty="0" err="1" smtClean="0"/>
              <a:t>PrintWriter</a:t>
            </a:r>
            <a:r>
              <a:rPr lang="es-MX" sz="1800" dirty="0" smtClean="0"/>
              <a:t> </a:t>
            </a:r>
            <a:r>
              <a:rPr lang="es-MX" sz="1800" dirty="0" err="1" smtClean="0"/>
              <a:t>wr</a:t>
            </a:r>
            <a:r>
              <a:rPr lang="es-MX" sz="1800" dirty="0" smtClean="0"/>
              <a:t> = new </a:t>
            </a:r>
            <a:r>
              <a:rPr lang="es-MX" sz="1800" dirty="0" err="1" smtClean="0"/>
              <a:t>PrintWriter</a:t>
            </a:r>
            <a:r>
              <a:rPr lang="es-MX" sz="1800" dirty="0" smtClean="0"/>
              <a:t>(</a:t>
            </a:r>
            <a:r>
              <a:rPr lang="es-MX" sz="1800" dirty="0" err="1" smtClean="0"/>
              <a:t>bw</a:t>
            </a:r>
            <a:r>
              <a:rPr lang="es-MX" sz="1800" dirty="0" smtClean="0"/>
              <a:t>);   </a:t>
            </a:r>
            <a:br>
              <a:rPr lang="es-MX" sz="1800" dirty="0" smtClean="0"/>
            </a:br>
            <a:r>
              <a:rPr lang="es-MX" sz="1800" dirty="0" smtClean="0"/>
              <a:t>       </a:t>
            </a:r>
            <a:r>
              <a:rPr lang="es-MX" sz="1800" dirty="0" err="1" smtClean="0"/>
              <a:t>wr.write</a:t>
            </a:r>
            <a:r>
              <a:rPr lang="es-MX" sz="1800" dirty="0" smtClean="0"/>
              <a:t>("Esta es una </a:t>
            </a:r>
            <a:r>
              <a:rPr lang="es-MX" sz="1800" dirty="0" err="1" smtClean="0"/>
              <a:t>linea</a:t>
            </a:r>
            <a:r>
              <a:rPr lang="es-MX" sz="1800" dirty="0" smtClean="0"/>
              <a:t> de </a:t>
            </a:r>
            <a:r>
              <a:rPr lang="es-MX" sz="1800" dirty="0" err="1" smtClean="0"/>
              <a:t>codigo</a:t>
            </a:r>
            <a:r>
              <a:rPr lang="es-MX" sz="1800" dirty="0" smtClean="0"/>
              <a:t>");//escribimos en el archivo </a:t>
            </a:r>
            <a:br>
              <a:rPr lang="es-MX" sz="1800" dirty="0" smtClean="0"/>
            </a:br>
            <a:r>
              <a:rPr lang="es-MX" sz="1800" dirty="0" smtClean="0"/>
              <a:t>       </a:t>
            </a:r>
            <a:r>
              <a:rPr lang="es-MX" sz="1800" dirty="0" err="1" smtClean="0"/>
              <a:t>wr.append</a:t>
            </a:r>
            <a:r>
              <a:rPr lang="es-MX" sz="1800" dirty="0" smtClean="0"/>
              <a:t>(" - y </a:t>
            </a:r>
            <a:r>
              <a:rPr lang="es-MX" sz="1800" dirty="0" err="1" smtClean="0"/>
              <a:t>aqui</a:t>
            </a:r>
            <a:r>
              <a:rPr lang="es-MX" sz="1800" dirty="0" smtClean="0"/>
              <a:t> continua"); //concatenamos en el archivo sin borrar lo existente</a:t>
            </a:r>
            <a:br>
              <a:rPr lang="es-MX" sz="1800" dirty="0" smtClean="0"/>
            </a:br>
            <a:r>
              <a:rPr lang="es-MX" sz="1800" dirty="0" smtClean="0"/>
              <a:t>        //ahora cerramos los flujos de canales de datos, al cerrarlos el archivo quedará guardado con información escrita</a:t>
            </a:r>
            <a:br>
              <a:rPr lang="es-MX" sz="1800" dirty="0" smtClean="0"/>
            </a:br>
            <a:r>
              <a:rPr lang="es-MX" sz="1800" dirty="0" smtClean="0"/>
              <a:t>        //de no hacerlo no se escribirá nada en el archivo</a:t>
            </a:r>
            <a:br>
              <a:rPr lang="es-MX" sz="1800" dirty="0" smtClean="0"/>
            </a:br>
            <a:r>
              <a:rPr lang="es-MX" sz="1800" dirty="0" smtClean="0"/>
              <a:t>        </a:t>
            </a:r>
            <a:r>
              <a:rPr lang="es-MX" sz="1800" dirty="0" err="1" smtClean="0"/>
              <a:t>wr.close</a:t>
            </a:r>
            <a:r>
              <a:rPr lang="es-MX" sz="1800" dirty="0" smtClean="0"/>
              <a:t>();</a:t>
            </a:r>
            <a:br>
              <a:rPr lang="es-MX" sz="1800" dirty="0" smtClean="0"/>
            </a:br>
            <a:r>
              <a:rPr lang="es-MX" sz="1800" dirty="0" smtClean="0"/>
              <a:t>        </a:t>
            </a:r>
            <a:r>
              <a:rPr lang="es-MX" sz="1800" dirty="0" err="1" smtClean="0"/>
              <a:t>bw.close</a:t>
            </a:r>
            <a:r>
              <a:rPr lang="es-MX" sz="1800" dirty="0" smtClean="0"/>
              <a:t>();</a:t>
            </a:r>
            <a:br>
              <a:rPr lang="es-MX" sz="1800" dirty="0" smtClean="0"/>
            </a:br>
            <a:r>
              <a:rPr lang="es-MX" sz="1800" dirty="0" smtClean="0"/>
              <a:t>}   catch(</a:t>
            </a:r>
            <a:r>
              <a:rPr lang="es-MX" sz="1800" dirty="0" err="1" smtClean="0"/>
              <a:t>IOException</a:t>
            </a:r>
            <a:r>
              <a:rPr lang="es-MX" sz="1800" dirty="0" smtClean="0"/>
              <a:t> </a:t>
            </a:r>
            <a:r>
              <a:rPr lang="es-MX" sz="1800" smtClean="0"/>
              <a:t>e){}</a:t>
            </a: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 smtClean="0"/>
              <a:t> }</a:t>
            </a:r>
            <a:br>
              <a:rPr lang="es-MX" sz="1800" dirty="0" smtClean="0"/>
            </a:br>
            <a:endParaRPr lang="es-MX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  import java.io.*;//Librería de Entrada/Salida //Este solo es el método para ejemplificar la escritura en un archivo public void escribir() {       File f = new File("nombreArchivo"); /* Creas un objeto de la clase File llamado f con el path nombreArchivo */  try{        FileWriter w = new FileWriter(f); /* Un objeto de la clase FileWriter llamado w que recibe como parámetro el objeto f */        BufferedWriter bw = new BufferedWriter(w); /* Creamos el objeto bw de la clase BufferedWriter, el cual recibe como parámetro al objeto w */        PrintWriter wr = new PrintWriter(bw);           wr.write("Esta es una linea de codigo");//escribimos en el archivo         wr.append(" - y aqui continua"); //concatenamos en el archivo sin borrar lo existente         //ahora cerramos los flujos de canales de datos, al cerrarlos el archivo quedará guardado con información escrita         //de no hacerlo no se escribirá nada en el archivo         wr.close();         bw.close(); }   catch(IOException e){}  }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java.io.*;//Librería de Entrada/Salida //Este solo es el método para ejemplificar la escritura en un archivo public void escribir() {       File f = new File("nombreArchivo"); /*Creas un objeto de la clase File llamado f de la   //Escritura try{   FileWriter w = new FileWriter(f); BufferedWriter bw = new BufferedWriter(w); PrintWriter wr = new PrintWriter(bw);    wr.write("Esta es una linea de codigo");//escribimos en el archivo  wr.append(" - y aqui continua"); //concatenamos en el archivo sin borrar lo existente         //ahora cerramos los flujos de canales de datos, al cerrarlos el archivo quedará guardado con información escrita         //de no hacerlo no se escribirá nada en el archivo wr.close(); bw.close(); }catch(IOException e){};  }</dc:title>
  <dc:creator>Braulio</dc:creator>
  <cp:lastModifiedBy>Braulio</cp:lastModifiedBy>
  <cp:revision>4</cp:revision>
  <dcterms:created xsi:type="dcterms:W3CDTF">2013-08-21T04:30:40Z</dcterms:created>
  <dcterms:modified xsi:type="dcterms:W3CDTF">2013-08-21T04:57:04Z</dcterms:modified>
</cp:coreProperties>
</file>