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28 Título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16" name="15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703A1-4472-446A-9504-8066DD2BDBCE}" type="datetimeFigureOut">
              <a:rPr lang="es-MX" smtClean="0"/>
              <a:t>20/08/2013</a:t>
            </a:fld>
            <a:endParaRPr lang="es-MX"/>
          </a:p>
        </p:txBody>
      </p:sp>
      <p:sp>
        <p:nvSpPr>
          <p:cNvPr id="2" name="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5" name="1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790170E1-94F1-4DC8-A1CF-FBD36BF22085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703A1-4472-446A-9504-8066DD2BDBCE}" type="datetimeFigureOut">
              <a:rPr lang="es-MX" smtClean="0"/>
              <a:t>20/08/2013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170E1-94F1-4DC8-A1CF-FBD36BF22085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703A1-4472-446A-9504-8066DD2BDBCE}" type="datetimeFigureOut">
              <a:rPr lang="es-MX" smtClean="0"/>
              <a:t>20/08/2013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170E1-94F1-4DC8-A1CF-FBD36BF22085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2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27" name="26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5" name="2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703A1-4472-446A-9504-8066DD2BDBCE}" type="datetimeFigureOut">
              <a:rPr lang="es-MX" smtClean="0"/>
              <a:t>20/08/2013</a:t>
            </a:fld>
            <a:endParaRPr lang="es-MX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s-MX"/>
          </a:p>
        </p:txBody>
      </p:sp>
      <p:sp>
        <p:nvSpPr>
          <p:cNvPr id="16" name="1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790170E1-94F1-4DC8-A1CF-FBD36BF22085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5 Marcador de texto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9" name="18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703A1-4472-446A-9504-8066DD2BDBCE}" type="datetimeFigureOut">
              <a:rPr lang="es-MX" smtClean="0"/>
              <a:t>20/08/2013</a:t>
            </a:fld>
            <a:endParaRPr lang="es-MX"/>
          </a:p>
        </p:txBody>
      </p:sp>
      <p:sp>
        <p:nvSpPr>
          <p:cNvPr id="11" name="10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6" name="1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170E1-94F1-4DC8-A1CF-FBD36BF22085}" type="slidenum">
              <a:rPr lang="es-MX" smtClean="0"/>
              <a:t>‹Nº›</a:t>
            </a:fld>
            <a:endParaRPr lang="es-MX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19 Título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4" name="13 Marcador de contenido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1" name="20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703A1-4472-446A-9504-8066DD2BDBCE}" type="datetimeFigureOut">
              <a:rPr lang="es-MX" smtClean="0"/>
              <a:t>20/08/2013</a:t>
            </a:fld>
            <a:endParaRPr lang="es-MX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1" name="30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170E1-94F1-4DC8-A1CF-FBD36BF22085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28 Título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25" name="24 Marcador de texto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8" name="27 Marcador de contenido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703A1-4472-446A-9504-8066DD2BDBCE}" type="datetimeFigureOut">
              <a:rPr lang="es-MX" smtClean="0"/>
              <a:t>20/08/2013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790170E1-94F1-4DC8-A1CF-FBD36BF22085}" type="slidenum">
              <a:rPr lang="es-MX" smtClean="0"/>
              <a:t>‹Nº›</a:t>
            </a:fld>
            <a:endParaRPr lang="es-MX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29 Título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2" name="1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703A1-4472-446A-9504-8066DD2BDBCE}" type="datetimeFigureOut">
              <a:rPr lang="es-MX" smtClean="0"/>
              <a:t>20/08/2013</a:t>
            </a:fld>
            <a:endParaRPr lang="es-MX"/>
          </a:p>
        </p:txBody>
      </p:sp>
      <p:sp>
        <p:nvSpPr>
          <p:cNvPr id="21" name="20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170E1-94F1-4DC8-A1CF-FBD36BF22085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703A1-4472-446A-9504-8066DD2BDBCE}" type="datetimeFigureOut">
              <a:rPr lang="es-MX" smtClean="0"/>
              <a:t>20/08/2013</a:t>
            </a:fld>
            <a:endParaRPr lang="es-MX"/>
          </a:p>
        </p:txBody>
      </p:sp>
      <p:sp>
        <p:nvSpPr>
          <p:cNvPr id="24" name="2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170E1-94F1-4DC8-A1CF-FBD36BF22085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Título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26" name="25 Marcador de texto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4" name="13 Marcador de contenido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5" name="2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703A1-4472-446A-9504-8066DD2BDBCE}" type="datetimeFigureOut">
              <a:rPr lang="es-MX" smtClean="0"/>
              <a:t>20/08/2013</a:t>
            </a:fld>
            <a:endParaRPr lang="es-MX"/>
          </a:p>
        </p:txBody>
      </p:sp>
      <p:sp>
        <p:nvSpPr>
          <p:cNvPr id="29" name="2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170E1-94F1-4DC8-A1CF-FBD36BF22085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Marcador de posición de imagen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703A1-4472-446A-9504-8066DD2BDBCE}" type="datetimeFigureOut">
              <a:rPr lang="es-MX" smtClean="0"/>
              <a:t>20/08/2013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1" name="30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170E1-94F1-4DC8-A1CF-FBD36BF22085}" type="slidenum">
              <a:rPr lang="es-MX" smtClean="0"/>
              <a:t>‹Nº›</a:t>
            </a:fld>
            <a:endParaRPr lang="es-MX"/>
          </a:p>
        </p:txBody>
      </p:sp>
      <p:sp>
        <p:nvSpPr>
          <p:cNvPr id="17" name="16 Título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26" name="25 Marcador de texto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7 Marcador de texto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1" name="10 Marcador de fecha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84E703A1-4472-446A-9504-8066DD2BDBCE}" type="datetimeFigureOut">
              <a:rPr lang="es-MX" smtClean="0"/>
              <a:t>20/08/2013</a:t>
            </a:fld>
            <a:endParaRPr lang="es-MX"/>
          </a:p>
        </p:txBody>
      </p:sp>
      <p:sp>
        <p:nvSpPr>
          <p:cNvPr id="28" name="27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790170E1-94F1-4DC8-A1CF-FBD36BF22085}" type="slidenum">
              <a:rPr lang="es-MX" smtClean="0"/>
              <a:t>‹Nº›</a:t>
            </a:fld>
            <a:endParaRPr lang="es-MX"/>
          </a:p>
        </p:txBody>
      </p:sp>
      <p:sp>
        <p:nvSpPr>
          <p:cNvPr id="10" name="9 Marcador de título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Conector recto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Clase </a:t>
            </a:r>
            <a:r>
              <a:rPr lang="es-MX" dirty="0" err="1" smtClean="0"/>
              <a:t>String</a:t>
            </a:r>
            <a:r>
              <a:rPr lang="es-MX" dirty="0" smtClean="0"/>
              <a:t> </a:t>
            </a:r>
            <a:r>
              <a:rPr lang="es-MX" dirty="0" err="1" smtClean="0"/>
              <a:t>Tokeneizer</a:t>
            </a: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err="1" smtClean="0">
                <a:latin typeface="Baskerville Old Face" pitchFamily="18" charset="0"/>
              </a:rPr>
              <a:t>Fermin</a:t>
            </a:r>
            <a:r>
              <a:rPr lang="es-MX" dirty="0" smtClean="0">
                <a:latin typeface="Baskerville Old Face" pitchFamily="18" charset="0"/>
              </a:rPr>
              <a:t> De </a:t>
            </a:r>
            <a:r>
              <a:rPr lang="es-MX" dirty="0">
                <a:latin typeface="Baskerville Old Face" pitchFamily="18" charset="0"/>
              </a:rPr>
              <a:t>A</a:t>
            </a:r>
            <a:r>
              <a:rPr lang="es-MX" dirty="0" smtClean="0">
                <a:latin typeface="Baskerville Old Face" pitchFamily="18" charset="0"/>
              </a:rPr>
              <a:t>nda </a:t>
            </a:r>
            <a:r>
              <a:rPr lang="es-MX" dirty="0" err="1">
                <a:latin typeface="Baskerville Old Face" pitchFamily="18" charset="0"/>
              </a:rPr>
              <a:t>S</a:t>
            </a:r>
            <a:r>
              <a:rPr lang="es-MX" dirty="0" err="1" smtClean="0">
                <a:latin typeface="Baskerville Old Face" pitchFamily="18" charset="0"/>
              </a:rPr>
              <a:t>antamaria</a:t>
            </a:r>
            <a:r>
              <a:rPr lang="es-MX" dirty="0" smtClean="0">
                <a:latin typeface="Baskerville Old Face" pitchFamily="18" charset="0"/>
              </a:rPr>
              <a:t> </a:t>
            </a:r>
            <a:endParaRPr lang="es-MX" dirty="0">
              <a:latin typeface="Baskerville Old Fac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61831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>
                <a:latin typeface="Baskerville Old Face" pitchFamily="18" charset="0"/>
              </a:rPr>
              <a:t>¿Qué es la clase </a:t>
            </a:r>
            <a:r>
              <a:rPr lang="es-MX" dirty="0" err="1" smtClean="0">
                <a:latin typeface="Baskerville Old Face" pitchFamily="18" charset="0"/>
              </a:rPr>
              <a:t>stringtokeneizer</a:t>
            </a:r>
            <a:r>
              <a:rPr lang="es-MX" dirty="0" smtClean="0">
                <a:latin typeface="Baskerville Old Face" pitchFamily="18" charset="0"/>
              </a:rPr>
              <a:t>?</a:t>
            </a:r>
            <a:endParaRPr lang="es-MX" dirty="0">
              <a:latin typeface="Baskerville Old Face" pitchFamily="18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>
                <a:latin typeface="Baskerville Old Face" pitchFamily="18" charset="0"/>
              </a:rPr>
              <a:t>La clase </a:t>
            </a:r>
            <a:r>
              <a:rPr lang="es-MX" dirty="0" err="1">
                <a:latin typeface="Baskerville Old Face" pitchFamily="18" charset="0"/>
              </a:rPr>
              <a:t>String</a:t>
            </a:r>
            <a:r>
              <a:rPr lang="es-MX" dirty="0">
                <a:latin typeface="Baskerville Old Face" pitchFamily="18" charset="0"/>
              </a:rPr>
              <a:t> </a:t>
            </a:r>
            <a:r>
              <a:rPr lang="es-MX" dirty="0" err="1">
                <a:latin typeface="Baskerville Old Face" pitchFamily="18" charset="0"/>
              </a:rPr>
              <a:t>Tokenizer</a:t>
            </a:r>
            <a:r>
              <a:rPr lang="es-MX" dirty="0">
                <a:latin typeface="Baskerville Old Face" pitchFamily="18" charset="0"/>
              </a:rPr>
              <a:t> permite a una aplicación dividir una cadena en </a:t>
            </a:r>
            <a:r>
              <a:rPr lang="es-MX" dirty="0" err="1">
                <a:latin typeface="Baskerville Old Face" pitchFamily="18" charset="0"/>
              </a:rPr>
              <a:t>tokens</a:t>
            </a:r>
            <a:r>
              <a:rPr lang="es-MX" dirty="0">
                <a:latin typeface="Baskerville Old Face" pitchFamily="18" charset="0"/>
              </a:rPr>
              <a:t>. El </a:t>
            </a:r>
            <a:r>
              <a:rPr lang="es-MX" dirty="0" err="1">
                <a:latin typeface="Baskerville Old Face" pitchFamily="18" charset="0"/>
              </a:rPr>
              <a:t>metodo</a:t>
            </a:r>
            <a:r>
              <a:rPr lang="es-MX" dirty="0">
                <a:latin typeface="Baskerville Old Face" pitchFamily="18" charset="0"/>
              </a:rPr>
              <a:t> para dividir la cadena es mucho mas simple que el usado por la clase </a:t>
            </a:r>
            <a:r>
              <a:rPr lang="es-MX" i="1" dirty="0" err="1">
                <a:latin typeface="Baskerville Old Face" pitchFamily="18" charset="0"/>
              </a:rPr>
              <a:t>StreamTokenizer</a:t>
            </a:r>
            <a:r>
              <a:rPr lang="es-MX" dirty="0">
                <a:latin typeface="Baskerville Old Face" pitchFamily="18" charset="0"/>
              </a:rPr>
              <a:t>. Los </a:t>
            </a:r>
            <a:r>
              <a:rPr lang="es-MX" dirty="0" err="1">
                <a:latin typeface="Baskerville Old Face" pitchFamily="18" charset="0"/>
              </a:rPr>
              <a:t>metodos</a:t>
            </a:r>
            <a:r>
              <a:rPr lang="es-MX" dirty="0">
                <a:latin typeface="Baskerville Old Face" pitchFamily="18" charset="0"/>
              </a:rPr>
              <a:t> de la clase </a:t>
            </a:r>
            <a:r>
              <a:rPr lang="es-MX" i="1" dirty="0" err="1">
                <a:latin typeface="Baskerville Old Face" pitchFamily="18" charset="0"/>
              </a:rPr>
              <a:t>StringTokenizer</a:t>
            </a:r>
            <a:r>
              <a:rPr lang="es-MX" dirty="0">
                <a:latin typeface="Baskerville Old Face" pitchFamily="18" charset="0"/>
              </a:rPr>
              <a:t> no distinguen entre identificadores, números y comillas, ni reconocen y se saltan los comentarios.</a:t>
            </a:r>
          </a:p>
        </p:txBody>
      </p:sp>
    </p:spTree>
    <p:extLst>
      <p:ext uri="{BB962C8B-B14F-4D97-AF65-F5344CB8AC3E}">
        <p14:creationId xmlns:p14="http://schemas.microsoft.com/office/powerpoint/2010/main" val="39994630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s-MX" dirty="0">
                <a:latin typeface="Baskerville Old Face" pitchFamily="18" charset="0"/>
              </a:rPr>
              <a:t>El conjunto de delimitadores (los caracteres que separan los </a:t>
            </a:r>
            <a:r>
              <a:rPr lang="es-MX" dirty="0" err="1">
                <a:latin typeface="Baskerville Old Face" pitchFamily="18" charset="0"/>
              </a:rPr>
              <a:t>tokens</a:t>
            </a:r>
            <a:r>
              <a:rPr lang="es-MX" dirty="0">
                <a:latin typeface="Baskerville Old Face" pitchFamily="18" charset="0"/>
              </a:rPr>
              <a:t>) pueden ser especificados de dos formas, al momento de </a:t>
            </a:r>
            <a:r>
              <a:rPr lang="es-MX" dirty="0" err="1">
                <a:latin typeface="Baskerville Old Face" pitchFamily="18" charset="0"/>
              </a:rPr>
              <a:t>creacion</a:t>
            </a:r>
            <a:r>
              <a:rPr lang="es-MX" dirty="0">
                <a:latin typeface="Baskerville Old Face" pitchFamily="18" charset="0"/>
              </a:rPr>
              <a:t> o especificado para cada </a:t>
            </a:r>
            <a:r>
              <a:rPr lang="es-MX" dirty="0" err="1" smtClean="0">
                <a:latin typeface="Baskerville Old Face" pitchFamily="18" charset="0"/>
              </a:rPr>
              <a:t>token</a:t>
            </a:r>
            <a:r>
              <a:rPr lang="es-MX" dirty="0" smtClean="0">
                <a:latin typeface="Baskerville Old Face" pitchFamily="18" charset="0"/>
              </a:rPr>
              <a:t>.</a:t>
            </a:r>
          </a:p>
          <a:p>
            <a:pPr marL="0" indent="0">
              <a:buNone/>
            </a:pPr>
            <a:r>
              <a:rPr lang="es-MX" dirty="0" smtClean="0">
                <a:latin typeface="Baskerville Old Face" pitchFamily="18" charset="0"/>
              </a:rPr>
              <a:t>Una instancia de </a:t>
            </a:r>
            <a:r>
              <a:rPr lang="es-MX" dirty="0" err="1" smtClean="0">
                <a:latin typeface="Baskerville Old Face" pitchFamily="18" charset="0"/>
              </a:rPr>
              <a:t>StringTokenizer</a:t>
            </a:r>
            <a:r>
              <a:rPr lang="es-MX" dirty="0" smtClean="0">
                <a:latin typeface="Baskerville Old Face" pitchFamily="18" charset="0"/>
              </a:rPr>
              <a:t> se comporta de una de las dos formas, dependiendo si fue creado con la bandera </a:t>
            </a:r>
            <a:r>
              <a:rPr lang="es-MX" i="1" dirty="0" err="1" smtClean="0">
                <a:latin typeface="Baskerville Old Face" pitchFamily="18" charset="0"/>
              </a:rPr>
              <a:t>returnDelims</a:t>
            </a:r>
            <a:r>
              <a:rPr lang="es-MX" dirty="0" smtClean="0">
                <a:latin typeface="Baskerville Old Face" pitchFamily="18" charset="0"/>
              </a:rPr>
              <a:t> con el valor </a:t>
            </a:r>
            <a:r>
              <a:rPr lang="es-MX" i="1" dirty="0" smtClean="0">
                <a:latin typeface="Baskerville Old Face" pitchFamily="18" charset="0"/>
              </a:rPr>
              <a:t>true</a:t>
            </a:r>
            <a:r>
              <a:rPr lang="es-MX" dirty="0" smtClean="0">
                <a:latin typeface="Baskerville Old Face" pitchFamily="18" charset="0"/>
              </a:rPr>
              <a:t> </a:t>
            </a:r>
            <a:r>
              <a:rPr lang="es-MX" dirty="0" err="1" smtClean="0">
                <a:latin typeface="Baskerville Old Face" pitchFamily="18" charset="0"/>
              </a:rPr>
              <a:t>ó</a:t>
            </a:r>
            <a:r>
              <a:rPr lang="es-MX" dirty="0" smtClean="0">
                <a:latin typeface="Baskerville Old Face" pitchFamily="18" charset="0"/>
              </a:rPr>
              <a:t> </a:t>
            </a:r>
            <a:r>
              <a:rPr lang="es-MX" i="1" dirty="0" smtClean="0">
                <a:latin typeface="Baskerville Old Face" pitchFamily="18" charset="0"/>
              </a:rPr>
              <a:t>false</a:t>
            </a:r>
            <a:r>
              <a:rPr lang="es-MX" dirty="0" smtClean="0">
                <a:latin typeface="Baskerville Old Face" pitchFamily="18" charset="0"/>
              </a:rPr>
              <a:t>:</a:t>
            </a:r>
          </a:p>
          <a:p>
            <a:pPr marL="0" indent="0">
              <a:buNone/>
            </a:pPr>
            <a:r>
              <a:rPr lang="es-MX" dirty="0" smtClean="0">
                <a:latin typeface="Baskerville Old Face" pitchFamily="18" charset="0"/>
              </a:rPr>
              <a:t>Si la bandera es </a:t>
            </a:r>
            <a:r>
              <a:rPr lang="es-MX" i="1" dirty="0" smtClean="0">
                <a:latin typeface="Baskerville Old Face" pitchFamily="18" charset="0"/>
              </a:rPr>
              <a:t>false</a:t>
            </a:r>
            <a:r>
              <a:rPr lang="es-MX" dirty="0" smtClean="0">
                <a:latin typeface="Baskerville Old Face" pitchFamily="18" charset="0"/>
              </a:rPr>
              <a:t>, los caracteres delimitadores sirven para separar los </a:t>
            </a:r>
            <a:r>
              <a:rPr lang="es-MX" dirty="0" err="1" smtClean="0">
                <a:latin typeface="Baskerville Old Face" pitchFamily="18" charset="0"/>
              </a:rPr>
              <a:t>tokens</a:t>
            </a:r>
            <a:r>
              <a:rPr lang="es-MX" dirty="0" smtClean="0">
                <a:latin typeface="Baskerville Old Face" pitchFamily="18" charset="0"/>
              </a:rPr>
              <a:t>. Un </a:t>
            </a:r>
            <a:r>
              <a:rPr lang="es-MX" dirty="0" err="1" smtClean="0">
                <a:latin typeface="Baskerville Old Face" pitchFamily="18" charset="0"/>
              </a:rPr>
              <a:t>token</a:t>
            </a:r>
            <a:r>
              <a:rPr lang="es-MX" dirty="0" smtClean="0">
                <a:latin typeface="Baskerville Old Face" pitchFamily="18" charset="0"/>
              </a:rPr>
              <a:t> es la secuencia </a:t>
            </a:r>
            <a:r>
              <a:rPr lang="es-MX" dirty="0" err="1" smtClean="0">
                <a:latin typeface="Baskerville Old Face" pitchFamily="18" charset="0"/>
              </a:rPr>
              <a:t>maxima</a:t>
            </a:r>
            <a:r>
              <a:rPr lang="es-MX" dirty="0" smtClean="0">
                <a:latin typeface="Baskerville Old Face" pitchFamily="18" charset="0"/>
              </a:rPr>
              <a:t> de caracteres consecutivos que no son delimitadores.</a:t>
            </a:r>
          </a:p>
          <a:p>
            <a:pPr marL="0" indent="0">
              <a:buNone/>
            </a:pPr>
            <a:r>
              <a:rPr lang="es-MX" dirty="0" smtClean="0">
                <a:latin typeface="Baskerville Old Face" pitchFamily="18" charset="0"/>
              </a:rPr>
              <a:t>Si </a:t>
            </a:r>
            <a:r>
              <a:rPr lang="es-MX" dirty="0">
                <a:latin typeface="Baskerville Old Face" pitchFamily="18" charset="0"/>
              </a:rPr>
              <a:t>la bandera es </a:t>
            </a:r>
            <a:r>
              <a:rPr lang="es-MX" i="1" dirty="0">
                <a:latin typeface="Baskerville Old Face" pitchFamily="18" charset="0"/>
              </a:rPr>
              <a:t>true</a:t>
            </a:r>
            <a:r>
              <a:rPr lang="es-MX" dirty="0">
                <a:latin typeface="Baskerville Old Face" pitchFamily="18" charset="0"/>
              </a:rPr>
              <a:t>, los caracteres delimitadores son considerados ellos mismos a ser </a:t>
            </a:r>
            <a:r>
              <a:rPr lang="es-MX" dirty="0" err="1">
                <a:latin typeface="Baskerville Old Face" pitchFamily="18" charset="0"/>
              </a:rPr>
              <a:t>tokens</a:t>
            </a:r>
            <a:r>
              <a:rPr lang="es-MX" dirty="0">
                <a:latin typeface="Baskerville Old Face" pitchFamily="18" charset="0"/>
              </a:rPr>
              <a:t>. De esta manera un </a:t>
            </a:r>
            <a:r>
              <a:rPr lang="es-MX" dirty="0" err="1">
                <a:latin typeface="Baskerville Old Face" pitchFamily="18" charset="0"/>
              </a:rPr>
              <a:t>token</a:t>
            </a:r>
            <a:r>
              <a:rPr lang="es-MX" dirty="0">
                <a:latin typeface="Baskerville Old Face" pitchFamily="18" charset="0"/>
              </a:rPr>
              <a:t> funciona de dos formas como un carácter delimitador o una secuencia </a:t>
            </a:r>
            <a:r>
              <a:rPr lang="es-MX" dirty="0" err="1">
                <a:latin typeface="Baskerville Old Face" pitchFamily="18" charset="0"/>
              </a:rPr>
              <a:t>maxima</a:t>
            </a:r>
            <a:r>
              <a:rPr lang="es-MX" dirty="0">
                <a:latin typeface="Baskerville Old Face" pitchFamily="18" charset="0"/>
              </a:rPr>
              <a:t> de caracteres consecutivos que no son delimitadores</a:t>
            </a:r>
            <a:r>
              <a:rPr lang="es-MX" dirty="0"/>
              <a:t>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2268336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>
                <a:latin typeface="Baskerville Old Face" pitchFamily="18" charset="0"/>
              </a:rPr>
              <a:t>Para usar la clase </a:t>
            </a:r>
            <a:r>
              <a:rPr lang="es-MX" i="1" dirty="0" err="1">
                <a:latin typeface="Baskerville Old Face" pitchFamily="18" charset="0"/>
              </a:rPr>
              <a:t>StringTokenizer</a:t>
            </a:r>
            <a:r>
              <a:rPr lang="es-MX" dirty="0">
                <a:latin typeface="Baskerville Old Face" pitchFamily="18" charset="0"/>
              </a:rPr>
              <a:t> tenemos que poner al principio del archivo del código fuente la siguiente sentencia </a:t>
            </a:r>
            <a:r>
              <a:rPr lang="es-MX" b="1" dirty="0" err="1">
                <a:latin typeface="Baskerville Old Face" pitchFamily="18" charset="0"/>
              </a:rPr>
              <a:t>import</a:t>
            </a:r>
            <a:r>
              <a:rPr lang="es-MX" dirty="0">
                <a:latin typeface="Baskerville Old Face" pitchFamily="18" charset="0"/>
              </a:rPr>
              <a:t>.</a:t>
            </a:r>
          </a:p>
          <a:p>
            <a:pPr marL="0" indent="0">
              <a:buNone/>
            </a:pPr>
            <a:r>
              <a:rPr lang="es-MX" dirty="0" err="1" smtClean="0">
                <a:latin typeface="Baskerville Old Face" pitchFamily="18" charset="0"/>
              </a:rPr>
              <a:t>import</a:t>
            </a:r>
            <a:r>
              <a:rPr lang="es-MX" dirty="0" smtClean="0">
                <a:latin typeface="Baskerville Old Face" pitchFamily="18" charset="0"/>
              </a:rPr>
              <a:t> </a:t>
            </a:r>
            <a:r>
              <a:rPr lang="es-MX" dirty="0" err="1" smtClean="0">
                <a:latin typeface="Baskerville Old Face" pitchFamily="18" charset="0"/>
              </a:rPr>
              <a:t>java.util</a:t>
            </a:r>
            <a:r>
              <a:rPr lang="es-MX" dirty="0" smtClean="0">
                <a:latin typeface="Baskerville Old Face" pitchFamily="18" charset="0"/>
              </a:rPr>
              <a:t>.*;  o </a:t>
            </a:r>
            <a:r>
              <a:rPr lang="es-MX" dirty="0">
                <a:latin typeface="Baskerville Old Face" pitchFamily="18" charset="0"/>
              </a:rPr>
              <a:t>bien</a:t>
            </a:r>
          </a:p>
          <a:p>
            <a:pPr marL="0" indent="0">
              <a:buNone/>
            </a:pPr>
            <a:r>
              <a:rPr lang="es-MX" dirty="0" err="1" smtClean="0">
                <a:latin typeface="Baskerville Old Face" pitchFamily="18" charset="0"/>
              </a:rPr>
              <a:t>import</a:t>
            </a:r>
            <a:r>
              <a:rPr lang="es-MX" dirty="0" smtClean="0">
                <a:latin typeface="Baskerville Old Face" pitchFamily="18" charset="0"/>
              </a:rPr>
              <a:t> </a:t>
            </a:r>
            <a:r>
              <a:rPr lang="es-MX" dirty="0" err="1" smtClean="0">
                <a:latin typeface="Baskerville Old Face" pitchFamily="18" charset="0"/>
              </a:rPr>
              <a:t>java.util.StringTokenizer</a:t>
            </a:r>
            <a:r>
              <a:rPr lang="es-MX" dirty="0" smtClean="0">
                <a:latin typeface="Baskerville Old Face" pitchFamily="18" charset="0"/>
              </a:rPr>
              <a:t>;</a:t>
            </a:r>
            <a:endParaRPr lang="es-MX" dirty="0">
              <a:latin typeface="Baskerville Old Fac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01821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>
                <a:latin typeface="Baskerville Old Face" pitchFamily="18" charset="0"/>
              </a:rPr>
              <a:t>Un ejemplo </a:t>
            </a:r>
            <a:endParaRPr lang="es-MX" dirty="0">
              <a:latin typeface="Baskerville Old Face" pitchFamily="18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MX" sz="2400" dirty="0" err="1" smtClean="0">
                <a:latin typeface="Baskerville Old Face" pitchFamily="18" charset="0"/>
              </a:rPr>
              <a:t>StringTokenizer</a:t>
            </a:r>
            <a:r>
              <a:rPr lang="es-MX" sz="2400" dirty="0" smtClean="0">
                <a:latin typeface="Baskerville Old Face" pitchFamily="18" charset="0"/>
              </a:rPr>
              <a:t> </a:t>
            </a:r>
            <a:r>
              <a:rPr lang="es-MX" sz="2400" dirty="0" err="1" smtClean="0">
                <a:latin typeface="Baskerville Old Face" pitchFamily="18" charset="0"/>
              </a:rPr>
              <a:t>st</a:t>
            </a:r>
            <a:r>
              <a:rPr lang="es-MX" sz="2400" dirty="0" smtClean="0">
                <a:latin typeface="Baskerville Old Face" pitchFamily="18" charset="0"/>
              </a:rPr>
              <a:t> = new </a:t>
            </a:r>
            <a:r>
              <a:rPr lang="es-MX" sz="2400" dirty="0" err="1" smtClean="0">
                <a:latin typeface="Baskerville Old Face" pitchFamily="18" charset="0"/>
              </a:rPr>
              <a:t>StringTokenizer</a:t>
            </a:r>
            <a:r>
              <a:rPr lang="es-MX" sz="2400" dirty="0" smtClean="0">
                <a:latin typeface="Baskerville Old Face" pitchFamily="18" charset="0"/>
              </a:rPr>
              <a:t>("Esta es una prueba");</a:t>
            </a:r>
          </a:p>
          <a:p>
            <a:pPr marL="0" indent="0">
              <a:buNone/>
            </a:pPr>
            <a:r>
              <a:rPr lang="es-MX" sz="2400" dirty="0" smtClean="0">
                <a:latin typeface="Baskerville Old Face" pitchFamily="18" charset="0"/>
              </a:rPr>
              <a:t> </a:t>
            </a:r>
            <a:r>
              <a:rPr lang="es-MX" sz="2400" dirty="0" err="1" smtClean="0">
                <a:latin typeface="Baskerville Old Face" pitchFamily="18" charset="0"/>
              </a:rPr>
              <a:t>while</a:t>
            </a:r>
            <a:r>
              <a:rPr lang="es-MX" sz="2400" dirty="0" smtClean="0">
                <a:latin typeface="Baskerville Old Face" pitchFamily="18" charset="0"/>
              </a:rPr>
              <a:t> (</a:t>
            </a:r>
            <a:r>
              <a:rPr lang="es-MX" sz="2400" dirty="0" err="1" smtClean="0">
                <a:latin typeface="Baskerville Old Face" pitchFamily="18" charset="0"/>
              </a:rPr>
              <a:t>st.hasMoreTokens</a:t>
            </a:r>
            <a:r>
              <a:rPr lang="es-MX" sz="2400" dirty="0" smtClean="0">
                <a:latin typeface="Baskerville Old Face" pitchFamily="18" charset="0"/>
              </a:rPr>
              <a:t>()) { </a:t>
            </a:r>
            <a:r>
              <a:rPr lang="es-MX" sz="2400" dirty="0" err="1" smtClean="0">
                <a:latin typeface="Baskerville Old Face" pitchFamily="18" charset="0"/>
              </a:rPr>
              <a:t>System.out.println</a:t>
            </a:r>
            <a:r>
              <a:rPr lang="es-MX" sz="2400" dirty="0" smtClean="0">
                <a:latin typeface="Baskerville Old Face" pitchFamily="18" charset="0"/>
              </a:rPr>
              <a:t>(</a:t>
            </a:r>
            <a:r>
              <a:rPr lang="es-MX" sz="2400" dirty="0" err="1" smtClean="0">
                <a:latin typeface="Baskerville Old Face" pitchFamily="18" charset="0"/>
              </a:rPr>
              <a:t>st.nextToken</a:t>
            </a:r>
            <a:r>
              <a:rPr lang="es-MX" sz="2400" dirty="0" smtClean="0">
                <a:latin typeface="Baskerville Old Face" pitchFamily="18" charset="0"/>
              </a:rPr>
              <a:t>()); }</a:t>
            </a:r>
          </a:p>
          <a:p>
            <a:pPr marL="0" indent="0">
              <a:buNone/>
            </a:pPr>
            <a:endParaRPr lang="es-MX" sz="2400" dirty="0">
              <a:latin typeface="Baskerville Old Face" pitchFamily="18" charset="0"/>
            </a:endParaRPr>
          </a:p>
          <a:p>
            <a:pPr marL="0" indent="0">
              <a:buNone/>
            </a:pPr>
            <a:r>
              <a:rPr lang="es-MX" sz="2400" dirty="0" smtClean="0">
                <a:latin typeface="Baskerville Old Face" pitchFamily="18" charset="0"/>
              </a:rPr>
              <a:t>Imprime la siguiente  tabla:</a:t>
            </a:r>
          </a:p>
          <a:p>
            <a:pPr marL="0" indent="0">
              <a:buNone/>
            </a:pPr>
            <a:r>
              <a:rPr lang="es-MX" sz="2400" dirty="0" smtClean="0">
                <a:latin typeface="Baskerville Old Face" pitchFamily="18" charset="0"/>
              </a:rPr>
              <a:t>Esta</a:t>
            </a:r>
          </a:p>
          <a:p>
            <a:pPr marL="0" indent="0">
              <a:buNone/>
            </a:pPr>
            <a:r>
              <a:rPr lang="es-MX" sz="2400" dirty="0" smtClean="0">
                <a:latin typeface="Baskerville Old Face" pitchFamily="18" charset="0"/>
              </a:rPr>
              <a:t>es </a:t>
            </a:r>
          </a:p>
          <a:p>
            <a:pPr marL="0" indent="0">
              <a:buNone/>
            </a:pPr>
            <a:r>
              <a:rPr lang="es-MX" sz="2400" dirty="0" smtClean="0">
                <a:latin typeface="Baskerville Old Face" pitchFamily="18" charset="0"/>
              </a:rPr>
              <a:t>una</a:t>
            </a:r>
          </a:p>
          <a:p>
            <a:pPr marL="0" indent="0">
              <a:buNone/>
            </a:pPr>
            <a:r>
              <a:rPr lang="es-MX" sz="2400" dirty="0" smtClean="0">
                <a:latin typeface="Baskerville Old Face" pitchFamily="18" charset="0"/>
              </a:rPr>
              <a:t>prueba</a:t>
            </a:r>
          </a:p>
          <a:p>
            <a:pPr marL="0" indent="0">
              <a:buNone/>
            </a:pPr>
            <a:endParaRPr lang="es-MX" sz="2400" dirty="0">
              <a:latin typeface="Baskerville Old Face" pitchFamily="18" charset="0"/>
            </a:endParaRPr>
          </a:p>
          <a:p>
            <a:pPr marL="0" indent="0">
              <a:buNone/>
            </a:pPr>
            <a:r>
              <a:rPr lang="es-MX" sz="2400" dirty="0" err="1" smtClean="0">
                <a:latin typeface="Baskerville Old Face" pitchFamily="18" charset="0"/>
              </a:rPr>
              <a:t>Stringtokeneizer</a:t>
            </a:r>
            <a:r>
              <a:rPr lang="es-MX" sz="2400" dirty="0" smtClean="0">
                <a:latin typeface="Baskerville Old Face" pitchFamily="18" charset="0"/>
              </a:rPr>
              <a:t> toma el espacio el blanco como un delimitador </a:t>
            </a:r>
          </a:p>
          <a:p>
            <a:pPr marL="0" indent="0">
              <a:buNone/>
            </a:pPr>
            <a:r>
              <a:rPr lang="es-MX" sz="2400" dirty="0" smtClean="0">
                <a:latin typeface="Baskerville Old Face" pitchFamily="18" charset="0"/>
              </a:rPr>
              <a:t>Por defecto.</a:t>
            </a:r>
          </a:p>
          <a:p>
            <a:pPr marL="0" indent="0">
              <a:buNone/>
            </a:pPr>
            <a:endParaRPr lang="es-MX" sz="2400" dirty="0" smtClean="0"/>
          </a:p>
        </p:txBody>
      </p:sp>
    </p:spTree>
    <p:extLst>
      <p:ext uri="{BB962C8B-B14F-4D97-AF65-F5344CB8AC3E}">
        <p14:creationId xmlns:p14="http://schemas.microsoft.com/office/powerpoint/2010/main" val="246098290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iajes">
  <a:themeElements>
    <a:clrScheme name="Viajes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Viaj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Viajes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47</TotalTime>
  <Words>140</Words>
  <Application>Microsoft Office PowerPoint</Application>
  <PresentationFormat>Presentación en pantalla (4:3)</PresentationFormat>
  <Paragraphs>23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6" baseType="lpstr">
      <vt:lpstr>Viajes</vt:lpstr>
      <vt:lpstr>Clase String Tokeneizer</vt:lpstr>
      <vt:lpstr>¿Qué es la clase stringtokeneizer?</vt:lpstr>
      <vt:lpstr>Presentación de PowerPoint</vt:lpstr>
      <vt:lpstr>Presentación de PowerPoint</vt:lpstr>
      <vt:lpstr>Un ejemplo 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Clase Stringtokeneizer</dc:title>
  <dc:creator>FERMIN DE ANDA SANTAMARIA</dc:creator>
  <cp:lastModifiedBy>FERMIN DE ANDA SANTAMARIA</cp:lastModifiedBy>
  <cp:revision>3</cp:revision>
  <dcterms:created xsi:type="dcterms:W3CDTF">2013-08-20T22:27:50Z</dcterms:created>
  <dcterms:modified xsi:type="dcterms:W3CDTF">2013-08-20T23:15:12Z</dcterms:modified>
</cp:coreProperties>
</file>