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5707fb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5707fb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5707fb74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5707fb74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5707fb74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5707fb74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5707fb74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5707fb74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707fb7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707fb7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5707fb74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5707fb7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5707fb7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5707fb7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707fb7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707fb7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5707fb7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5707fb7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5707fb74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5707fb74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5707fb74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5707fb74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5707fb74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5707fb74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://www.magicandlove.com/blog/2012/08/29/kinect-for-windows-in-processing-4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973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Aimbot v2.0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839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cura di Guindani Christian, Jedda Ibrahim, Boschini Federico.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Divisione Compiti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Jedda Ibrahim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Sviluppo interfaccia grafica client Java.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Realizzazione database ‘utenti’.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Boschini Federico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Sviluppo gestione admin.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Sviluppo peer per la comunicazione Java - Processing - Arduino.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Guindani Christian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Gestione Kinect.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Gestione IP Camera.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Gestione Stream Video IP Camera nell’interfaccia grafica client Java.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Utilizzati(Software)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MultiServerNascosto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GestioneTCP.java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ServerNascosto.java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OpenDayAimbot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OpenDayAimbot.java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013" y="2169550"/>
            <a:ext cx="30194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Fonti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Fonti per lo sviluppo del progetto: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 sz="900" u="sng">
                <a:solidFill>
                  <a:srgbClr val="0366D6"/>
                </a:solidFill>
                <a:highlight>
                  <a:srgbClr val="FFFFFF"/>
                </a:highlight>
                <a:hlinkClick r:id="rId3"/>
              </a:rPr>
              <a:t>https://stackoverflow.com/</a:t>
            </a:r>
            <a:endParaRPr sz="900" u="sng">
              <a:solidFill>
                <a:srgbClr val="0366D6"/>
              </a:solidFill>
              <a:highlight>
                <a:srgbClr val="FFFFFF"/>
              </a:highlight>
              <a:hlinkClick r:id="rId4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900" u="sng">
                <a:solidFill>
                  <a:srgbClr val="0366D6"/>
                </a:solidFill>
                <a:highlight>
                  <a:srgbClr val="FFFFFF"/>
                </a:highlight>
                <a:hlinkClick r:id="rId5"/>
              </a:rPr>
              <a:t>http://www.magicandlove.com/blog/2012/08/29/kinect-for-windows-in-processing-4/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La Visione.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600"/>
              <a:t>Arrivederci...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Descrizione Progetto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23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Modificare il progetto del primo quadrimestre(Aimbot v1.0) rendendolo controllabile in remoto tramite l'utilizzo di un'architettura client server dotato di interfaccia grafica.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25" y="1725025"/>
            <a:ext cx="3873448" cy="217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Utilizzati(Hardware)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Arduino Uno Genuino</a:t>
            </a:r>
            <a:endParaRPr b="1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388" y="1910263"/>
            <a:ext cx="33813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IP Camera WV-SC385</a:t>
            </a:r>
            <a:endParaRPr b="1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675" y="1961475"/>
            <a:ext cx="5111476" cy="28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Microsoft </a:t>
            </a:r>
            <a:r>
              <a:rPr b="1" lang="it"/>
              <a:t>Kinect v.1</a:t>
            </a:r>
            <a:endParaRPr b="1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550" y="2078875"/>
            <a:ext cx="5236448" cy="2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2x Servomotori</a:t>
            </a:r>
            <a:endParaRPr b="1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488" y="1853850"/>
            <a:ext cx="27527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Laser</a:t>
            </a:r>
            <a:endParaRPr b="1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600" y="1743675"/>
            <a:ext cx="4044725" cy="31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Utilizzati(Hardware)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Struttura Supporto</a:t>
            </a:r>
            <a:endParaRPr b="1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25" y="2120013"/>
            <a:ext cx="3873448" cy="217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Utilizzati(Software)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Argomenti trattati: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