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60" r:id="rId6"/>
    <p:sldId id="261" r:id="rId7"/>
    <p:sldId id="263" r:id="rId8"/>
    <p:sldId id="269" r:id="rId9"/>
    <p:sldId id="272" r:id="rId10"/>
    <p:sldId id="266" r:id="rId11"/>
    <p:sldId id="270" r:id="rId12"/>
    <p:sldId id="271" r:id="rId13"/>
    <p:sldId id="273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TJDj6jqjFZq6yfltWgyekrRHJ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70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gicandlove.com/blog/2012/08/29/kinect-for-windows-in-processing-4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7950" y="19737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Aimbot v2.0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7952" y="28398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A cura di Guindani Christian, Jedda Ibrahim, Boschini Federico.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Utilizzati(Software)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6364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bg2"/>
                </a:solidFill>
              </a:rPr>
              <a:t>MultiServerNascosto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 dirty="0">
                <a:solidFill>
                  <a:schemeClr val="bg2"/>
                </a:solidFill>
              </a:rPr>
              <a:t>GestioneTCP.java</a:t>
            </a:r>
            <a:endParaRPr sz="1300" dirty="0">
              <a:solidFill>
                <a:schemeClr val="bg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 dirty="0" smtClean="0">
                <a:solidFill>
                  <a:schemeClr val="bg2"/>
                </a:solidFill>
              </a:rPr>
              <a:t>ServerNascosto.java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271797" y="765554"/>
            <a:ext cx="39597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err="1"/>
              <a:t>GestioneTCP</a:t>
            </a:r>
            <a:r>
              <a:rPr lang="en-US" sz="1000" dirty="0"/>
              <a:t> </a:t>
            </a:r>
            <a:r>
              <a:rPr lang="en-US" sz="1000" dirty="0" err="1"/>
              <a:t>gestioneTCP</a:t>
            </a:r>
            <a:r>
              <a:rPr lang="en-US" sz="1000" dirty="0"/>
              <a:t> = new </a:t>
            </a:r>
            <a:r>
              <a:rPr lang="en-US" sz="1000" dirty="0" err="1"/>
              <a:t>GestioneTCP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GestioneTCP</a:t>
            </a:r>
            <a:r>
              <a:rPr lang="en-US" sz="1000" dirty="0"/>
              <a:t> </a:t>
            </a:r>
            <a:r>
              <a:rPr lang="en-US" sz="1000" dirty="0" err="1"/>
              <a:t>gestioneClient</a:t>
            </a:r>
            <a:r>
              <a:rPr lang="en-US" sz="1000" dirty="0"/>
              <a:t> = new </a:t>
            </a:r>
            <a:r>
              <a:rPr lang="en-US" sz="1000" dirty="0" err="1"/>
              <a:t>GestioneTCP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gestioneClient.MyTCPClient</a:t>
            </a:r>
            <a:r>
              <a:rPr lang="en-US" sz="1000" dirty="0"/>
              <a:t>(10002);</a:t>
            </a:r>
          </a:p>
          <a:p>
            <a:r>
              <a:rPr lang="en-US" sz="1000" dirty="0"/>
              <a:t>           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ServerSocket</a:t>
            </a:r>
            <a:r>
              <a:rPr lang="en-US" sz="1000" dirty="0"/>
              <a:t> </a:t>
            </a:r>
            <a:r>
              <a:rPr lang="en-US" sz="1000" dirty="0" err="1"/>
              <a:t>welcomeSocket</a:t>
            </a:r>
            <a:r>
              <a:rPr lang="en-US" sz="1000" dirty="0"/>
              <a:t> = new </a:t>
            </a:r>
            <a:r>
              <a:rPr lang="en-US" sz="1000" dirty="0" err="1"/>
              <a:t>ServerSocket</a:t>
            </a:r>
            <a:r>
              <a:rPr lang="en-US" sz="1000" dirty="0"/>
              <a:t>(3333</a:t>
            </a:r>
            <a:r>
              <a:rPr lang="en-US" sz="1000" dirty="0" smtClean="0"/>
              <a:t>);</a:t>
            </a:r>
            <a:endParaRPr lang="en-US" sz="1000" dirty="0"/>
          </a:p>
          <a:p>
            <a:r>
              <a:rPr lang="en-US" sz="1000" dirty="0"/>
              <a:t>            while(true)</a:t>
            </a:r>
          </a:p>
          <a:p>
            <a:r>
              <a:rPr lang="en-US" sz="1000" dirty="0"/>
              <a:t>            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gestioneTCP.MyTCPServer</a:t>
            </a:r>
            <a:r>
              <a:rPr lang="en-US" sz="1000" dirty="0"/>
              <a:t>(</a:t>
            </a:r>
            <a:r>
              <a:rPr lang="en-US" sz="1000" dirty="0" err="1"/>
              <a:t>welcomeSocket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String </a:t>
            </a:r>
            <a:r>
              <a:rPr lang="en-US" sz="1000" dirty="0" err="1"/>
              <a:t>messaggio</a:t>
            </a:r>
            <a:r>
              <a:rPr lang="en-US" sz="1000" dirty="0"/>
              <a:t> = </a:t>
            </a:r>
            <a:r>
              <a:rPr lang="en-US" sz="1000" dirty="0" err="1"/>
              <a:t>gestioneTCP.ServerRicevi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String[] parts = </a:t>
            </a:r>
            <a:r>
              <a:rPr lang="en-US" sz="1000" dirty="0" err="1"/>
              <a:t>messaggio.split</a:t>
            </a:r>
            <a:r>
              <a:rPr lang="en-US" sz="1000" dirty="0"/>
              <a:t>(",");</a:t>
            </a:r>
          </a:p>
          <a:p>
            <a:r>
              <a:rPr lang="en-US" sz="1000" dirty="0"/>
              <a:t>                String </a:t>
            </a:r>
            <a:r>
              <a:rPr lang="en-US" sz="1000" dirty="0" err="1"/>
              <a:t>comando</a:t>
            </a:r>
            <a:r>
              <a:rPr lang="en-US" sz="1000" dirty="0"/>
              <a:t> = parts[0].</a:t>
            </a:r>
            <a:r>
              <a:rPr lang="en-US" sz="1000" dirty="0" err="1"/>
              <a:t>toUpperCase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</a:p>
          <a:p>
            <a:r>
              <a:rPr lang="en-US" sz="1000" dirty="0"/>
              <a:t>                if(</a:t>
            </a:r>
            <a:r>
              <a:rPr lang="en-US" sz="1000" dirty="0" err="1"/>
              <a:t>comando.equals</a:t>
            </a:r>
            <a:r>
              <a:rPr lang="en-US" sz="1000" dirty="0"/>
              <a:t>("MODALITA"))</a:t>
            </a:r>
          </a:p>
          <a:p>
            <a:r>
              <a:rPr lang="en-US" sz="1000" dirty="0"/>
              <a:t>                {</a:t>
            </a:r>
          </a:p>
          <a:p>
            <a:r>
              <a:rPr lang="en-US" sz="1000" dirty="0"/>
              <a:t>                    char c = parts[1].</a:t>
            </a:r>
            <a:r>
              <a:rPr lang="en-US" sz="1000" dirty="0" err="1"/>
              <a:t>charAt</a:t>
            </a:r>
            <a:r>
              <a:rPr lang="en-US" sz="1000" dirty="0"/>
              <a:t>(0);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messaggio</a:t>
            </a:r>
            <a:r>
              <a:rPr lang="en-US" sz="1000" dirty="0"/>
              <a:t> = </a:t>
            </a:r>
            <a:r>
              <a:rPr lang="en-US" sz="1000" dirty="0" err="1"/>
              <a:t>Character.toString</a:t>
            </a:r>
            <a:r>
              <a:rPr lang="en-US" sz="1000" dirty="0"/>
              <a:t>(c);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gestioneClient.ClientManda</a:t>
            </a:r>
            <a:r>
              <a:rPr lang="en-US" sz="1000" dirty="0"/>
              <a:t>(</a:t>
            </a:r>
            <a:r>
              <a:rPr lang="en-US" sz="1000" dirty="0" err="1"/>
              <a:t>messaggio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    if(</a:t>
            </a:r>
            <a:r>
              <a:rPr lang="en-US" sz="1000" dirty="0" err="1"/>
              <a:t>comando.equals</a:t>
            </a:r>
            <a:r>
              <a:rPr lang="en-US" sz="1000" dirty="0"/>
              <a:t>("MUOVI"))</a:t>
            </a:r>
          </a:p>
          <a:p>
            <a:r>
              <a:rPr lang="en-US" sz="1000" dirty="0"/>
              <a:t>                {</a:t>
            </a:r>
          </a:p>
          <a:p>
            <a:r>
              <a:rPr lang="en-US" sz="1000" dirty="0"/>
              <a:t>                    char c = parts[1].</a:t>
            </a:r>
            <a:r>
              <a:rPr lang="en-US" sz="1000" dirty="0" err="1"/>
              <a:t>charAt</a:t>
            </a:r>
            <a:r>
              <a:rPr lang="en-US" sz="1000" dirty="0"/>
              <a:t>(0);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messaggio</a:t>
            </a:r>
            <a:r>
              <a:rPr lang="en-US" sz="1000" dirty="0"/>
              <a:t> = </a:t>
            </a:r>
            <a:r>
              <a:rPr lang="en-US" sz="1000" dirty="0" err="1"/>
              <a:t>Character.toString</a:t>
            </a:r>
            <a:r>
              <a:rPr lang="en-US" sz="1000" dirty="0"/>
              <a:t>(c);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(100);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gestioneClient.ClientManda</a:t>
            </a:r>
            <a:r>
              <a:rPr lang="en-US" sz="1000" dirty="0"/>
              <a:t>(</a:t>
            </a:r>
            <a:r>
              <a:rPr lang="en-US" sz="1000" dirty="0" err="1"/>
              <a:t>messaggio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    </a:t>
            </a:r>
          </a:p>
          <a:p>
            <a:r>
              <a:rPr lang="en-US" sz="1000" dirty="0"/>
              <a:t>            }</a:t>
            </a:r>
            <a:endParaRPr lang="it-IT" sz="1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51722" y="3480318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Progetto presente nella parte della rilevazione, permette</a:t>
            </a:r>
          </a:p>
          <a:p>
            <a:r>
              <a:rPr lang="it-IT" dirty="0" smtClean="0"/>
              <a:t>la comunicazione tra client e server;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Utilizzati(Software)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208068" cy="156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 smtClean="0">
                <a:solidFill>
                  <a:schemeClr val="bg2"/>
                </a:solidFill>
              </a:rPr>
              <a:t>OpenDayAimbot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 dirty="0">
                <a:solidFill>
                  <a:schemeClr val="bg2"/>
                </a:solidFill>
              </a:rPr>
              <a:t>OpenDayAimbot.java</a:t>
            </a:r>
            <a:endParaRPr sz="13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it-IT" dirty="0" smtClean="0">
                <a:solidFill>
                  <a:schemeClr val="bg2"/>
                </a:solidFill>
              </a:rPr>
              <a:t>Progetto Processing in grado di leggere dati dal </a:t>
            </a:r>
            <a:r>
              <a:rPr lang="it-IT" dirty="0" err="1" smtClean="0">
                <a:solidFill>
                  <a:schemeClr val="bg2"/>
                </a:solidFill>
              </a:rPr>
              <a:t>kinect</a:t>
            </a:r>
            <a:r>
              <a:rPr lang="it-IT" dirty="0" smtClean="0">
                <a:solidFill>
                  <a:schemeClr val="bg2"/>
                </a:solidFill>
              </a:rPr>
              <a:t> e di riconoscere un essere umano.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dirty="0" smtClean="0">
                <a:solidFill>
                  <a:schemeClr val="bg2"/>
                </a:solidFill>
              </a:rPr>
              <a:t>Inoltre comunica sia con </a:t>
            </a:r>
            <a:r>
              <a:rPr lang="it-IT" dirty="0" err="1" smtClean="0">
                <a:solidFill>
                  <a:schemeClr val="bg2"/>
                </a:solidFill>
              </a:rPr>
              <a:t>MultiServerNascosto</a:t>
            </a:r>
            <a:r>
              <a:rPr lang="it-IT" dirty="0" smtClean="0">
                <a:solidFill>
                  <a:schemeClr val="bg2"/>
                </a:solidFill>
              </a:rPr>
              <a:t> che </a:t>
            </a:r>
            <a:r>
              <a:rPr lang="it-IT" dirty="0">
                <a:solidFill>
                  <a:schemeClr val="bg2"/>
                </a:solidFill>
              </a:rPr>
              <a:t>con </a:t>
            </a:r>
            <a:r>
              <a:rPr lang="it-IT" dirty="0" err="1" smtClean="0">
                <a:solidFill>
                  <a:schemeClr val="bg2"/>
                </a:solidFill>
              </a:rPr>
              <a:t>openDayAimbotArduino</a:t>
            </a:r>
            <a:r>
              <a:rPr lang="it-IT" dirty="0" smtClean="0">
                <a:solidFill>
                  <a:schemeClr val="bg2"/>
                </a:solidFill>
              </a:rPr>
              <a:t>.</a:t>
            </a:r>
            <a:endParaRPr lang="it-IT" dirty="0" smtClean="0">
              <a:solidFill>
                <a:schemeClr val="bg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574847" y="2052734"/>
            <a:ext cx="556915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/>
              <a:t>Client </a:t>
            </a:r>
            <a:r>
              <a:rPr lang="it-IT" dirty="0" err="1"/>
              <a:t>thisClient</a:t>
            </a:r>
            <a:r>
              <a:rPr lang="it-IT" dirty="0"/>
              <a:t> = </a:t>
            </a:r>
            <a:r>
              <a:rPr lang="it-IT" dirty="0" err="1"/>
              <a:t>myServer.available</a:t>
            </a:r>
            <a:r>
              <a:rPr lang="it-IT" dirty="0"/>
              <a:t>();</a:t>
            </a:r>
          </a:p>
          <a:p>
            <a:r>
              <a:rPr lang="it-IT" dirty="0"/>
              <a:t>     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thisClient</a:t>
            </a:r>
            <a:r>
              <a:rPr lang="it-IT" dirty="0"/>
              <a:t> !=</a:t>
            </a:r>
            <a:r>
              <a:rPr lang="it-IT" dirty="0" err="1"/>
              <a:t>null</a:t>
            </a:r>
            <a:r>
              <a:rPr lang="it-IT" dirty="0"/>
              <a:t>) {</a:t>
            </a:r>
          </a:p>
          <a:p>
            <a:r>
              <a:rPr lang="it-IT" dirty="0"/>
              <a:t>        </a:t>
            </a:r>
            <a:r>
              <a:rPr lang="it-IT" dirty="0" err="1"/>
              <a:t>whatClientSaid</a:t>
            </a:r>
            <a:r>
              <a:rPr lang="it-IT" dirty="0"/>
              <a:t> = </a:t>
            </a:r>
            <a:r>
              <a:rPr lang="it-IT" dirty="0" err="1"/>
              <a:t>thisClient.readString</a:t>
            </a:r>
            <a:r>
              <a:rPr lang="it-IT" dirty="0"/>
              <a:t>();</a:t>
            </a:r>
          </a:p>
          <a:p>
            <a:r>
              <a:rPr lang="it-IT" dirty="0"/>
              <a:t>        </a:t>
            </a:r>
            <a:r>
              <a:rPr lang="it-IT" dirty="0" err="1"/>
              <a:t>println</a:t>
            </a:r>
            <a:r>
              <a:rPr lang="it-IT" dirty="0"/>
              <a:t>(</a:t>
            </a:r>
            <a:r>
              <a:rPr lang="it-IT" dirty="0" err="1"/>
              <a:t>whatClientSaid</a:t>
            </a:r>
            <a:r>
              <a:rPr lang="it-IT" dirty="0"/>
              <a:t>);</a:t>
            </a:r>
          </a:p>
          <a:p>
            <a:r>
              <a:rPr lang="it-IT" dirty="0"/>
              <a:t>       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whatClientSaid.equals</a:t>
            </a:r>
            <a:r>
              <a:rPr lang="it-IT" dirty="0"/>
              <a:t>("0\n") || </a:t>
            </a:r>
            <a:r>
              <a:rPr lang="it-IT" dirty="0" err="1"/>
              <a:t>whatClientSaid.equals</a:t>
            </a:r>
            <a:r>
              <a:rPr lang="it-IT" dirty="0"/>
              <a:t>("1\n"))</a:t>
            </a:r>
          </a:p>
          <a:p>
            <a:r>
              <a:rPr lang="it-IT" dirty="0"/>
              <a:t>         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whatClientSaid.equals</a:t>
            </a:r>
            <a:r>
              <a:rPr lang="it-IT" dirty="0"/>
              <a:t>("0\n")) {</a:t>
            </a:r>
          </a:p>
          <a:p>
            <a:r>
              <a:rPr lang="it-IT" dirty="0"/>
              <a:t>            manuale = false;</a:t>
            </a:r>
          </a:p>
          <a:p>
            <a:r>
              <a:rPr lang="it-IT" dirty="0"/>
              <a:t>          } else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whatClientSaid.equals</a:t>
            </a:r>
            <a:r>
              <a:rPr lang="it-IT" dirty="0"/>
              <a:t>("1\n")) {</a:t>
            </a:r>
          </a:p>
          <a:p>
            <a:r>
              <a:rPr lang="it-IT" dirty="0"/>
              <a:t>            manuale = </a:t>
            </a:r>
            <a:r>
              <a:rPr lang="it-IT" dirty="0" err="1"/>
              <a:t>true</a:t>
            </a:r>
            <a:r>
              <a:rPr lang="it-IT" dirty="0"/>
              <a:t>;</a:t>
            </a:r>
          </a:p>
          <a:p>
            <a:r>
              <a:rPr lang="it-IT" dirty="0"/>
              <a:t>          }</a:t>
            </a:r>
          </a:p>
          <a:p>
            <a:r>
              <a:rPr lang="it-IT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6874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412210" y="805465"/>
            <a:ext cx="6632402" cy="122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 smtClean="0"/>
              <a:t>Strumenti Utilizzati(Software)</a:t>
            </a:r>
            <a:endParaRPr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608152" y="1488343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 smtClean="0">
                <a:solidFill>
                  <a:schemeClr val="bg2"/>
                </a:solidFill>
              </a:rPr>
              <a:t>GUI</a:t>
            </a: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 dirty="0" smtClean="0">
                <a:solidFill>
                  <a:schemeClr val="bg2"/>
                </a:solidFill>
              </a:rPr>
              <a:t>FrameAdmin.java</a:t>
            </a: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GestioneTCP.java</a:t>
            </a: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Utente.java</a:t>
            </a:r>
            <a:endParaRPr lang="it" sz="1300" dirty="0">
              <a:solidFill>
                <a:schemeClr val="bg2"/>
              </a:solidFill>
            </a:endParaRP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FrameAutomatico.java</a:t>
            </a:r>
            <a:endParaRPr lang="it" sz="1300" dirty="0">
              <a:solidFill>
                <a:schemeClr val="bg2"/>
              </a:solidFill>
            </a:endParaRP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FrameManuale.java</a:t>
            </a:r>
            <a:endParaRPr lang="it" sz="1300" dirty="0">
              <a:solidFill>
                <a:schemeClr val="bg2"/>
              </a:solidFill>
            </a:endParaRP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FrameRegistrati.java</a:t>
            </a:r>
            <a:endParaRPr lang="it" sz="1300" dirty="0">
              <a:solidFill>
                <a:schemeClr val="bg2"/>
              </a:solidFill>
            </a:endParaRP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gestioneDB.java</a:t>
            </a:r>
            <a:endParaRPr lang="it" sz="1300" dirty="0">
              <a:solidFill>
                <a:schemeClr val="bg2"/>
              </a:solidFill>
            </a:endParaRP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home.java</a:t>
            </a:r>
            <a:endParaRPr lang="it" sz="1300" dirty="0">
              <a:solidFill>
                <a:schemeClr val="bg2"/>
              </a:solidFill>
            </a:endParaRPr>
          </a:p>
          <a:p>
            <a:pPr lvl="1" indent="-311150">
              <a:spcBef>
                <a:spcPts val="0"/>
              </a:spcBef>
              <a:buSzPts val="1300"/>
            </a:pPr>
            <a:r>
              <a:rPr lang="it" sz="1300" dirty="0" smtClean="0">
                <a:solidFill>
                  <a:schemeClr val="bg2"/>
                </a:solidFill>
              </a:rPr>
              <a:t>index.java</a:t>
            </a:r>
            <a:endParaRPr lang="it" sz="1300" dirty="0">
              <a:solidFill>
                <a:schemeClr val="bg2"/>
              </a:solidFill>
            </a:endParaRPr>
          </a:p>
          <a:p>
            <a:pPr marL="6032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it" sz="1300" dirty="0" smtClean="0">
              <a:solidFill>
                <a:schemeClr val="bg2"/>
              </a:solidFill>
            </a:endParaRPr>
          </a:p>
          <a:p>
            <a:pPr marL="6032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dirty="0" smtClean="0">
              <a:solidFill>
                <a:schemeClr val="bg2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433666" y="1488343"/>
            <a:ext cx="6923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 public </a:t>
            </a:r>
            <a:r>
              <a:rPr lang="it-IT" sz="1100" dirty="0" err="1"/>
              <a:t>void</a:t>
            </a:r>
            <a:r>
              <a:rPr lang="it-IT" sz="1100" dirty="0"/>
              <a:t> </a:t>
            </a:r>
            <a:r>
              <a:rPr lang="it-IT" sz="1100" dirty="0" err="1"/>
              <a:t>startCam</a:t>
            </a:r>
            <a:r>
              <a:rPr lang="it-IT" sz="1100" dirty="0"/>
              <a:t>(</a:t>
            </a:r>
            <a:r>
              <a:rPr lang="it-IT" sz="1100" dirty="0" err="1"/>
              <a:t>String</a:t>
            </a:r>
            <a:r>
              <a:rPr lang="it-IT" sz="1100" dirty="0"/>
              <a:t> </a:t>
            </a:r>
            <a:r>
              <a:rPr lang="it-IT" sz="1100" dirty="0" err="1"/>
              <a:t>NomeIpCam,JLabel</a:t>
            </a:r>
            <a:r>
              <a:rPr lang="it-IT" sz="1100" dirty="0"/>
              <a:t> </a:t>
            </a:r>
            <a:r>
              <a:rPr lang="it-IT" sz="1100" dirty="0" err="1"/>
              <a:t>NomeLabelIpCam</a:t>
            </a:r>
            <a:r>
              <a:rPr lang="it-IT" sz="1100" dirty="0"/>
              <a:t>){</a:t>
            </a:r>
          </a:p>
          <a:p>
            <a:r>
              <a:rPr lang="it-IT" sz="1100" dirty="0"/>
              <a:t>        </a:t>
            </a:r>
            <a:r>
              <a:rPr lang="it-IT" sz="1100" dirty="0" err="1"/>
              <a:t>try</a:t>
            </a:r>
            <a:r>
              <a:rPr lang="it-IT" sz="1100" dirty="0"/>
              <a:t> {</a:t>
            </a:r>
          </a:p>
          <a:p>
            <a:r>
              <a:rPr lang="it-IT" sz="1100" dirty="0"/>
              <a:t>            </a:t>
            </a:r>
            <a:r>
              <a:rPr lang="it-IT" sz="1100" dirty="0" err="1"/>
              <a:t>grabber</a:t>
            </a:r>
            <a:r>
              <a:rPr lang="it-IT" sz="1100" dirty="0"/>
              <a:t> = new </a:t>
            </a:r>
            <a:r>
              <a:rPr lang="it-IT" sz="1100" dirty="0" err="1"/>
              <a:t>OpenCVFrameGrabber</a:t>
            </a:r>
            <a:r>
              <a:rPr lang="it-IT" sz="1100" dirty="0"/>
              <a:t>(</a:t>
            </a:r>
            <a:r>
              <a:rPr lang="it-IT" sz="1100" dirty="0" err="1"/>
              <a:t>NomeIpCam</a:t>
            </a:r>
            <a:r>
              <a:rPr lang="it-IT" sz="1100" dirty="0"/>
              <a:t>);</a:t>
            </a:r>
          </a:p>
          <a:p>
            <a:r>
              <a:rPr lang="it-IT" sz="1100" dirty="0"/>
              <a:t>            </a:t>
            </a:r>
            <a:r>
              <a:rPr lang="it-IT" sz="1100" dirty="0" err="1"/>
              <a:t>grabber.setImageWidth</a:t>
            </a:r>
            <a:r>
              <a:rPr lang="it-IT" sz="1100" dirty="0"/>
              <a:t>(800);</a:t>
            </a:r>
          </a:p>
          <a:p>
            <a:r>
              <a:rPr lang="it-IT" sz="1100" dirty="0"/>
              <a:t>            </a:t>
            </a:r>
            <a:r>
              <a:rPr lang="it-IT" sz="1100" dirty="0" err="1"/>
              <a:t>grabber.setImageHeight</a:t>
            </a:r>
            <a:r>
              <a:rPr lang="it-IT" sz="1100" dirty="0"/>
              <a:t>(600);</a:t>
            </a:r>
          </a:p>
          <a:p>
            <a:r>
              <a:rPr lang="it-IT" sz="1100" dirty="0"/>
              <a:t>            </a:t>
            </a:r>
            <a:r>
              <a:rPr lang="it-IT" sz="1100" dirty="0" err="1"/>
              <a:t>grabber.start</a:t>
            </a:r>
            <a:r>
              <a:rPr lang="it-IT" sz="1100" dirty="0"/>
              <a:t>();</a:t>
            </a:r>
          </a:p>
          <a:p>
            <a:r>
              <a:rPr lang="it-IT" sz="1100" dirty="0"/>
              <a:t>            </a:t>
            </a:r>
            <a:r>
              <a:rPr lang="it-IT" sz="1100" dirty="0" err="1"/>
              <a:t>while</a:t>
            </a:r>
            <a:r>
              <a:rPr lang="it-IT" sz="1100" dirty="0"/>
              <a:t> (</a:t>
            </a:r>
            <a:r>
              <a:rPr lang="it-IT" sz="1100" dirty="0" err="1"/>
              <a:t>true</a:t>
            </a:r>
            <a:r>
              <a:rPr lang="it-IT" sz="1100" dirty="0"/>
              <a:t>) {</a:t>
            </a:r>
          </a:p>
          <a:p>
            <a:r>
              <a:rPr lang="it-IT" sz="1100" dirty="0"/>
              <a:t>                </a:t>
            </a:r>
            <a:r>
              <a:rPr lang="it-IT" sz="1100" dirty="0" err="1"/>
              <a:t>opencv_core.IplImage</a:t>
            </a:r>
            <a:r>
              <a:rPr lang="it-IT" sz="1100" dirty="0"/>
              <a:t> </a:t>
            </a:r>
            <a:r>
              <a:rPr lang="it-IT" sz="1100" dirty="0" err="1"/>
              <a:t>originalImage</a:t>
            </a:r>
            <a:r>
              <a:rPr lang="it-IT" sz="1100" dirty="0"/>
              <a:t> = </a:t>
            </a:r>
            <a:r>
              <a:rPr lang="it-IT" sz="1100" dirty="0" err="1"/>
              <a:t>grabber.grab</a:t>
            </a:r>
            <a:r>
              <a:rPr lang="it-IT" sz="1100" dirty="0"/>
              <a:t>();</a:t>
            </a:r>
          </a:p>
          <a:p>
            <a:r>
              <a:rPr lang="it-IT" sz="1100" dirty="0"/>
              <a:t>                </a:t>
            </a:r>
            <a:r>
              <a:rPr lang="it-IT" sz="1100" dirty="0" err="1"/>
              <a:t>int</a:t>
            </a:r>
            <a:r>
              <a:rPr lang="it-IT" sz="1100" dirty="0"/>
              <a:t> WIDHT = </a:t>
            </a:r>
            <a:r>
              <a:rPr lang="it-IT" sz="1100" dirty="0" err="1"/>
              <a:t>NomeLabelIpCam.getWidth</a:t>
            </a:r>
            <a:r>
              <a:rPr lang="it-IT" sz="1100" dirty="0"/>
              <a:t>();</a:t>
            </a:r>
          </a:p>
          <a:p>
            <a:r>
              <a:rPr lang="it-IT" sz="1100" dirty="0"/>
              <a:t>                </a:t>
            </a:r>
            <a:r>
              <a:rPr lang="it-IT" sz="1100" dirty="0" err="1"/>
              <a:t>int</a:t>
            </a:r>
            <a:r>
              <a:rPr lang="it-IT" sz="1100" dirty="0"/>
              <a:t> HEIGHT = </a:t>
            </a:r>
            <a:r>
              <a:rPr lang="it-IT" sz="1100" dirty="0" err="1"/>
              <a:t>NomeLabelIpCam.getHeight</a:t>
            </a:r>
            <a:r>
              <a:rPr lang="it-IT" sz="1100" dirty="0"/>
              <a:t>();</a:t>
            </a:r>
          </a:p>
          <a:p>
            <a:r>
              <a:rPr lang="it-IT" sz="1100" dirty="0"/>
              <a:t>                </a:t>
            </a:r>
            <a:r>
              <a:rPr lang="it-IT" sz="1100" dirty="0" err="1"/>
              <a:t>opencv_core.IplImage</a:t>
            </a:r>
            <a:r>
              <a:rPr lang="it-IT" sz="1100" dirty="0"/>
              <a:t> </a:t>
            </a:r>
            <a:r>
              <a:rPr lang="it-IT" sz="1100" dirty="0" err="1"/>
              <a:t>resizedImage</a:t>
            </a:r>
            <a:r>
              <a:rPr lang="it-IT" sz="1100" dirty="0"/>
              <a:t> = </a:t>
            </a:r>
            <a:r>
              <a:rPr lang="it-IT" sz="1100" dirty="0" err="1"/>
              <a:t>opencv_core.IplImage.create</a:t>
            </a:r>
            <a:r>
              <a:rPr lang="it-IT" sz="1100" dirty="0"/>
              <a:t>(WIDHT, </a:t>
            </a:r>
            <a:endParaRPr lang="it-IT" sz="1100" dirty="0" smtClean="0"/>
          </a:p>
          <a:p>
            <a:r>
              <a:rPr lang="it-IT" sz="1100" dirty="0" smtClean="0"/>
              <a:t>                HEIGHT</a:t>
            </a:r>
            <a:r>
              <a:rPr lang="it-IT" sz="1100" dirty="0"/>
              <a:t>, </a:t>
            </a:r>
            <a:r>
              <a:rPr lang="it-IT" sz="1100" dirty="0" err="1"/>
              <a:t>originalImage.depth</a:t>
            </a:r>
            <a:r>
              <a:rPr lang="it-IT" sz="1100" dirty="0"/>
              <a:t>(), </a:t>
            </a:r>
            <a:r>
              <a:rPr lang="it-IT" sz="1100" dirty="0" err="1"/>
              <a:t>originalImage.nChannels</a:t>
            </a:r>
            <a:r>
              <a:rPr lang="it-IT" sz="1100" dirty="0"/>
              <a:t>());</a:t>
            </a:r>
          </a:p>
          <a:p>
            <a:r>
              <a:rPr lang="it-IT" sz="1100" dirty="0"/>
              <a:t>                </a:t>
            </a:r>
            <a:r>
              <a:rPr lang="it-IT" sz="1100" dirty="0" err="1"/>
              <a:t>cvResize</a:t>
            </a:r>
            <a:r>
              <a:rPr lang="it-IT" sz="1100" dirty="0"/>
              <a:t>(</a:t>
            </a:r>
            <a:r>
              <a:rPr lang="it-IT" sz="1100" dirty="0" err="1"/>
              <a:t>originalImage</a:t>
            </a:r>
            <a:r>
              <a:rPr lang="it-IT" sz="1100" dirty="0"/>
              <a:t>, </a:t>
            </a:r>
            <a:r>
              <a:rPr lang="it-IT" sz="1100" dirty="0" err="1"/>
              <a:t>resizedImage</a:t>
            </a:r>
            <a:r>
              <a:rPr lang="it-IT" sz="1100" dirty="0"/>
              <a:t>);</a:t>
            </a:r>
          </a:p>
          <a:p>
            <a:r>
              <a:rPr lang="it-IT" sz="1100" dirty="0" smtClean="0"/>
              <a:t>                </a:t>
            </a:r>
            <a:r>
              <a:rPr lang="it-IT" sz="1100" dirty="0" err="1" smtClean="0"/>
              <a:t>ImageIcon</a:t>
            </a:r>
            <a:r>
              <a:rPr lang="it-IT" sz="1100" dirty="0" smtClean="0"/>
              <a:t> </a:t>
            </a:r>
            <a:r>
              <a:rPr lang="it-IT" sz="1100" dirty="0" err="1" smtClean="0"/>
              <a:t>imageIcon</a:t>
            </a:r>
            <a:r>
              <a:rPr lang="it-IT" sz="1100" dirty="0" smtClean="0"/>
              <a:t> = new </a:t>
            </a:r>
            <a:r>
              <a:rPr lang="it-IT" sz="1100" dirty="0" err="1" smtClean="0"/>
              <a:t>ImageIcon</a:t>
            </a:r>
            <a:r>
              <a:rPr lang="it-IT" sz="1100" dirty="0" smtClean="0"/>
              <a:t>(</a:t>
            </a:r>
            <a:r>
              <a:rPr lang="it-IT" sz="1100" dirty="0" err="1" smtClean="0"/>
              <a:t>resizedImage.getBufferedImage</a:t>
            </a:r>
            <a:r>
              <a:rPr lang="it-IT" sz="1100" dirty="0" smtClean="0"/>
              <a:t>());</a:t>
            </a:r>
          </a:p>
          <a:p>
            <a:r>
              <a:rPr lang="it-IT" sz="1100" dirty="0" smtClean="0"/>
              <a:t>                </a:t>
            </a:r>
            <a:r>
              <a:rPr lang="it-IT" sz="1100" dirty="0" err="1"/>
              <a:t>NomeLabelIpCam.setIcon</a:t>
            </a:r>
            <a:r>
              <a:rPr lang="it-IT" sz="1100" dirty="0"/>
              <a:t>(</a:t>
            </a:r>
            <a:r>
              <a:rPr lang="it-IT" sz="1100" dirty="0" err="1"/>
              <a:t>imageIcon</a:t>
            </a:r>
            <a:r>
              <a:rPr lang="it-IT" sz="1100" dirty="0"/>
              <a:t>);</a:t>
            </a:r>
          </a:p>
          <a:p>
            <a:r>
              <a:rPr lang="it-IT" sz="1100" dirty="0" smtClean="0"/>
              <a:t>                }</a:t>
            </a:r>
            <a:endParaRPr lang="it-IT" sz="1100" dirty="0"/>
          </a:p>
          <a:p>
            <a:r>
              <a:rPr lang="it-IT" sz="1100" dirty="0"/>
              <a:t>        } catch (</a:t>
            </a:r>
            <a:r>
              <a:rPr lang="it-IT" sz="1100" dirty="0" err="1"/>
              <a:t>FrameGrabber.Exception</a:t>
            </a:r>
            <a:r>
              <a:rPr lang="it-IT" sz="1100" dirty="0"/>
              <a:t> ex) {</a:t>
            </a:r>
          </a:p>
          <a:p>
            <a:r>
              <a:rPr lang="it-IT" sz="1100" dirty="0"/>
              <a:t>            </a:t>
            </a:r>
            <a:r>
              <a:rPr lang="it-IT" sz="1100" dirty="0" err="1"/>
              <a:t>Logger.getLogger</a:t>
            </a:r>
            <a:r>
              <a:rPr lang="it-IT" sz="1100" dirty="0"/>
              <a:t>(</a:t>
            </a:r>
            <a:r>
              <a:rPr lang="it-IT" sz="1100" dirty="0" err="1"/>
              <a:t>index.class.getName</a:t>
            </a:r>
            <a:r>
              <a:rPr lang="it-IT" sz="1100" dirty="0"/>
              <a:t>()).log(</a:t>
            </a:r>
            <a:r>
              <a:rPr lang="it-IT" sz="1100" dirty="0" err="1"/>
              <a:t>Level.SEVERE</a:t>
            </a:r>
            <a:r>
              <a:rPr lang="it-IT" sz="1100" dirty="0"/>
              <a:t>, </a:t>
            </a:r>
            <a:r>
              <a:rPr lang="it-IT" sz="1100" dirty="0" err="1"/>
              <a:t>null</a:t>
            </a:r>
            <a:r>
              <a:rPr lang="it-IT" sz="1100" dirty="0"/>
              <a:t>, ex);</a:t>
            </a:r>
          </a:p>
          <a:p>
            <a:r>
              <a:rPr lang="it-IT" sz="1100" dirty="0"/>
              <a:t>        }</a:t>
            </a:r>
          </a:p>
          <a:p>
            <a:r>
              <a:rPr lang="it-IT" sz="1100" dirty="0" smtClean="0"/>
              <a:t>}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6874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Utilizzati(Software)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208068" cy="156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 smtClean="0">
                <a:solidFill>
                  <a:schemeClr val="bg2"/>
                </a:solidFill>
              </a:rPr>
              <a:t>OpenDayAimbotArduino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 dirty="0" smtClean="0">
                <a:solidFill>
                  <a:schemeClr val="bg2"/>
                </a:solidFill>
              </a:rPr>
              <a:t>OpenDayAimbotArduino.</a:t>
            </a:r>
            <a:r>
              <a:rPr lang="it-IT" sz="1300" dirty="0" smtClean="0">
                <a:solidFill>
                  <a:schemeClr val="bg2"/>
                </a:solidFill>
              </a:rPr>
              <a:t>ino</a:t>
            </a:r>
            <a:endParaRPr sz="13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it-IT" dirty="0" smtClean="0">
                <a:solidFill>
                  <a:schemeClr val="bg2"/>
                </a:solidFill>
              </a:rPr>
              <a:t>Progetto Arduino che rileva da seriale i dati mandati da Processing(</a:t>
            </a:r>
            <a:r>
              <a:rPr lang="it-IT" dirty="0" err="1" smtClean="0">
                <a:solidFill>
                  <a:schemeClr val="bg2"/>
                </a:solidFill>
              </a:rPr>
              <a:t>OpenDayAimbot</a:t>
            </a:r>
            <a:r>
              <a:rPr lang="it-IT" dirty="0" smtClean="0">
                <a:solidFill>
                  <a:schemeClr val="bg2"/>
                </a:solidFill>
              </a:rPr>
              <a:t>) e gestisc</a:t>
            </a:r>
            <a:r>
              <a:rPr lang="it-IT" dirty="0" smtClean="0">
                <a:solidFill>
                  <a:schemeClr val="bg2"/>
                </a:solidFill>
              </a:rPr>
              <a:t>e i servo</a:t>
            </a:r>
            <a:endParaRPr lang="it-IT" dirty="0" smtClean="0">
              <a:solidFill>
                <a:schemeClr val="bg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422308" y="653143"/>
            <a:ext cx="35910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stringComplete</a:t>
            </a:r>
            <a:r>
              <a:rPr lang="it-IT" dirty="0"/>
              <a:t>) </a:t>
            </a:r>
            <a:r>
              <a:rPr lang="it-IT" dirty="0" smtClean="0"/>
              <a:t>{</a:t>
            </a:r>
          </a:p>
          <a:p>
            <a:r>
              <a:rPr lang="it-IT" dirty="0" smtClean="0"/>
              <a:t>    </a:t>
            </a:r>
            <a:r>
              <a:rPr lang="it-IT" dirty="0" err="1" smtClean="0"/>
              <a:t>Serial.println</a:t>
            </a:r>
            <a:r>
              <a:rPr lang="it-IT" dirty="0" smtClean="0"/>
              <a:t>(</a:t>
            </a:r>
            <a:r>
              <a:rPr lang="it-IT" dirty="0" err="1" smtClean="0"/>
              <a:t>inputread</a:t>
            </a:r>
            <a:r>
              <a:rPr lang="it-IT" dirty="0" smtClean="0"/>
              <a:t>);</a:t>
            </a:r>
          </a:p>
          <a:p>
            <a:r>
              <a:rPr lang="it-IT" dirty="0" smtClean="0"/>
              <a:t>    </a:t>
            </a:r>
            <a:r>
              <a:rPr lang="it-IT" dirty="0" err="1" smtClean="0"/>
              <a:t>stringComplete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false;</a:t>
            </a:r>
            <a:endParaRPr lang="it-IT" dirty="0"/>
          </a:p>
          <a:p>
            <a:r>
              <a:rPr lang="it-IT" dirty="0"/>
              <a:t>    </a:t>
            </a:r>
            <a:r>
              <a:rPr lang="it-IT" dirty="0" err="1"/>
              <a:t>valX</a:t>
            </a:r>
            <a:r>
              <a:rPr lang="it-IT" dirty="0"/>
              <a:t> = </a:t>
            </a:r>
            <a:r>
              <a:rPr lang="it-IT" dirty="0" err="1"/>
              <a:t>inputread.substring</a:t>
            </a:r>
            <a:r>
              <a:rPr lang="it-IT" dirty="0"/>
              <a:t>(0, 3); </a:t>
            </a:r>
            <a:endParaRPr lang="it-IT" dirty="0" smtClean="0"/>
          </a:p>
          <a:p>
            <a:r>
              <a:rPr lang="it-IT" dirty="0" smtClean="0"/>
              <a:t>    </a:t>
            </a:r>
            <a:r>
              <a:rPr lang="it-IT" dirty="0" err="1" smtClean="0"/>
              <a:t>valY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err="1"/>
              <a:t>inputread.substring</a:t>
            </a:r>
            <a:r>
              <a:rPr lang="it-IT" dirty="0"/>
              <a:t>(3, 6); </a:t>
            </a:r>
            <a:endParaRPr lang="it-IT" dirty="0" smtClean="0"/>
          </a:p>
          <a:p>
            <a:r>
              <a:rPr lang="it-IT" dirty="0" smtClean="0"/>
              <a:t>    x </a:t>
            </a:r>
            <a:r>
              <a:rPr lang="it-IT" dirty="0"/>
              <a:t>= </a:t>
            </a:r>
            <a:r>
              <a:rPr lang="it-IT" dirty="0" err="1"/>
              <a:t>valX.toInt</a:t>
            </a:r>
            <a:r>
              <a:rPr lang="it-IT" dirty="0"/>
              <a:t>(); </a:t>
            </a:r>
            <a:endParaRPr lang="it-IT" dirty="0" smtClean="0"/>
          </a:p>
          <a:p>
            <a:r>
              <a:rPr lang="it-IT" dirty="0" smtClean="0"/>
              <a:t>    y </a:t>
            </a:r>
            <a:r>
              <a:rPr lang="it-IT" dirty="0"/>
              <a:t>= </a:t>
            </a:r>
            <a:r>
              <a:rPr lang="it-IT" dirty="0" err="1"/>
              <a:t>valY.toInt</a:t>
            </a:r>
            <a:r>
              <a:rPr lang="it-IT" dirty="0"/>
              <a:t>(); </a:t>
            </a:r>
          </a:p>
          <a:p>
            <a:r>
              <a:rPr lang="it-IT" dirty="0"/>
              <a:t>    </a:t>
            </a:r>
            <a:r>
              <a:rPr lang="it-IT" dirty="0" err="1"/>
              <a:t>if</a:t>
            </a:r>
            <a:r>
              <a:rPr lang="it-IT" dirty="0"/>
              <a:t> (x != 0 &amp;&amp; y != 0) </a:t>
            </a:r>
            <a:r>
              <a:rPr lang="it-IT" dirty="0" smtClean="0"/>
              <a:t>{</a:t>
            </a:r>
          </a:p>
          <a:p>
            <a:r>
              <a:rPr lang="it-IT" dirty="0" smtClean="0"/>
              <a:t>      </a:t>
            </a:r>
            <a:r>
              <a:rPr lang="it-IT" dirty="0" err="1" smtClean="0"/>
              <a:t>digitalWrite</a:t>
            </a:r>
            <a:r>
              <a:rPr lang="it-IT" dirty="0" smtClean="0"/>
              <a:t>(laser, </a:t>
            </a:r>
            <a:r>
              <a:rPr lang="it-IT" dirty="0"/>
              <a:t>HIGH); </a:t>
            </a:r>
          </a:p>
          <a:p>
            <a:r>
              <a:rPr lang="it-IT" dirty="0"/>
              <a:t>     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valServoX</a:t>
            </a:r>
            <a:r>
              <a:rPr lang="it-IT" dirty="0"/>
              <a:t> = </a:t>
            </a:r>
            <a:r>
              <a:rPr lang="it-IT" dirty="0" err="1"/>
              <a:t>map</a:t>
            </a:r>
            <a:r>
              <a:rPr lang="it-IT" dirty="0"/>
              <a:t>(x, 20, 630, 0, 90); </a:t>
            </a:r>
          </a:p>
          <a:p>
            <a:r>
              <a:rPr lang="it-IT" dirty="0"/>
              <a:t>      </a:t>
            </a:r>
            <a:r>
              <a:rPr lang="it-IT" dirty="0" err="1"/>
              <a:t>servoX.write</a:t>
            </a:r>
            <a:r>
              <a:rPr lang="it-IT" dirty="0"/>
              <a:t>(</a:t>
            </a:r>
            <a:r>
              <a:rPr lang="it-IT" dirty="0" err="1"/>
              <a:t>valServoX</a:t>
            </a:r>
            <a:r>
              <a:rPr lang="it-IT" dirty="0"/>
              <a:t>); </a:t>
            </a:r>
          </a:p>
          <a:p>
            <a:r>
              <a:rPr lang="it-IT" dirty="0"/>
              <a:t>     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valServoY</a:t>
            </a:r>
            <a:r>
              <a:rPr lang="it-IT" dirty="0"/>
              <a:t> = </a:t>
            </a:r>
            <a:r>
              <a:rPr lang="it-IT" dirty="0" err="1"/>
              <a:t>map</a:t>
            </a:r>
            <a:r>
              <a:rPr lang="it-IT" dirty="0"/>
              <a:t>(y, 0, 480, 20, 70); </a:t>
            </a:r>
          </a:p>
          <a:p>
            <a:r>
              <a:rPr lang="it-IT" dirty="0"/>
              <a:t>      </a:t>
            </a:r>
            <a:r>
              <a:rPr lang="it-IT" dirty="0" err="1" smtClean="0"/>
              <a:t>servoY.write</a:t>
            </a:r>
            <a:r>
              <a:rPr lang="it-IT" dirty="0" smtClean="0"/>
              <a:t>(</a:t>
            </a:r>
            <a:r>
              <a:rPr lang="it-IT" dirty="0" err="1" smtClean="0"/>
              <a:t>valServoY</a:t>
            </a:r>
            <a:r>
              <a:rPr lang="it-IT" dirty="0" smtClean="0"/>
              <a:t>);</a:t>
            </a:r>
            <a:endParaRPr lang="it-IT" dirty="0"/>
          </a:p>
          <a:p>
            <a:r>
              <a:rPr lang="it-IT" dirty="0"/>
              <a:t>    } </a:t>
            </a:r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inputread</a:t>
            </a:r>
            <a:r>
              <a:rPr lang="it-IT" dirty="0" smtClean="0"/>
              <a:t> </a:t>
            </a:r>
            <a:r>
              <a:rPr lang="it-IT" dirty="0"/>
              <a:t>= ""; </a:t>
            </a:r>
          </a:p>
          <a:p>
            <a:r>
              <a:rPr lang="it-IT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93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Fonti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400" dirty="0">
                <a:solidFill>
                  <a:schemeClr val="bg2"/>
                </a:solidFill>
              </a:rPr>
              <a:t>Fonti per lo sviluppo del progetto:</a:t>
            </a:r>
            <a:endParaRPr sz="1400" dirty="0">
              <a:solidFill>
                <a:schemeClr val="bg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 sz="1400" u="sng" dirty="0">
                <a:solidFill>
                  <a:schemeClr val="bg2"/>
                </a:solidFill>
                <a:highlight>
                  <a:srgbClr val="FFFFFF"/>
                </a:highlight>
                <a:hlinkClick r:id="rId3"/>
              </a:rPr>
              <a:t>https://stackoverflow.com/</a:t>
            </a:r>
            <a:endParaRPr sz="1400" u="sng" dirty="0">
              <a:solidFill>
                <a:schemeClr val="bg2"/>
              </a:solidFill>
              <a:highlight>
                <a:srgbClr val="FFFFFF"/>
              </a:highlight>
              <a:hlinkClick r:id="rId3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400" u="sng" dirty="0">
                <a:solidFill>
                  <a:schemeClr val="bg2"/>
                </a:solidFill>
                <a:highlight>
                  <a:srgbClr val="FFFFFF"/>
                </a:highlight>
                <a:hlinkClick r:id="rId4"/>
              </a:rPr>
              <a:t>http://www.magicandlove.com/blog/2012/08/29/kinect-for-windows-in-processing-4/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Grazie Per La Visione.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 sz="2600"/>
              <a:t>Arrivederci...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/>
              <a:t>Divisione Compiti</a:t>
            </a:r>
            <a:endParaRPr dirty="0"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solidFill>
                  <a:schemeClr val="bg2"/>
                </a:solidFill>
              </a:rPr>
              <a:t>Jedda Ibrahim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Sviluppo interfaccia grafica client Java.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Realizzazione database ‘utenti’.</a:t>
            </a:r>
            <a:endParaRPr dirty="0">
              <a:solidFill>
                <a:schemeClr val="bg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solidFill>
                  <a:schemeClr val="bg2"/>
                </a:solidFill>
              </a:rPr>
              <a:t>Boschini Federico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Sviluppo gestione admin.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Sviluppo peer per la comunicazione Java - Processing - Arduino.</a:t>
            </a:r>
            <a:endParaRPr dirty="0">
              <a:solidFill>
                <a:schemeClr val="bg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solidFill>
                  <a:schemeClr val="bg2"/>
                </a:solidFill>
              </a:rPr>
              <a:t>Guindani Christian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Gestione Kinect.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Gestione IP Camera.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Gestione Stream Video IP Camera nell’interfaccia grafica client Java.</a:t>
            </a:r>
            <a:endParaRPr dirty="0">
              <a:solidFill>
                <a:schemeClr val="bg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>
                <a:solidFill>
                  <a:schemeClr val="bg2"/>
                </a:solidFill>
              </a:rPr>
              <a:t>Gruppo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dirty="0">
                <a:solidFill>
                  <a:schemeClr val="bg2"/>
                </a:solidFill>
              </a:rPr>
              <a:t>Montaggio Hardware e Software.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/>
              <a:t>Descrizione Progetto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36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 dirty="0" smtClean="0">
                <a:solidFill>
                  <a:schemeClr val="bg2"/>
                </a:solidFill>
              </a:rPr>
              <a:t>Sistema in grado di riconoscere e indicare con un laser un essere umano sia fermo che in movimento.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 dirty="0" smtClean="0">
                <a:solidFill>
                  <a:schemeClr val="bg2"/>
                </a:solidFill>
              </a:rPr>
              <a:t>La visualizzazione del tracciamento avviene in remoto con stream video in diretta.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 dirty="0" smtClean="0">
                <a:solidFill>
                  <a:schemeClr val="bg2"/>
                </a:solidFill>
              </a:rPr>
              <a:t>Durante il tracciamento può essere attivata una seconda modalitò che permette all’utente di muovere il puntatore laser.</a:t>
            </a:r>
            <a:endParaRPr lang="it" dirty="0">
              <a:solidFill>
                <a:schemeClr val="bg2"/>
              </a:solidFill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9909" y="1725025"/>
            <a:ext cx="4030263" cy="23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b="1" dirty="0">
                <a:solidFill>
                  <a:schemeClr val="bg2"/>
                </a:solidFill>
              </a:rPr>
              <a:t>Arduino Uno </a:t>
            </a:r>
            <a:r>
              <a:rPr lang="it" b="1" dirty="0" smtClean="0">
                <a:solidFill>
                  <a:schemeClr val="bg2"/>
                </a:solidFill>
              </a:rPr>
              <a:t>Genuino: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it" b="1" dirty="0">
              <a:solidFill>
                <a:schemeClr val="bg2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b="1" dirty="0" smtClean="0">
                <a:solidFill>
                  <a:schemeClr val="bg2"/>
                </a:solidFill>
              </a:rPr>
              <a:t>Utilizzato per controllare i servo motori.</a:t>
            </a:r>
            <a:endParaRPr b="1" dirty="0">
              <a:solidFill>
                <a:schemeClr val="bg2"/>
              </a:solidFill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388" y="1910263"/>
            <a:ext cx="33813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/>
              <a:t>Strumenti Utilizzati(Hardware)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0"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4911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b="1" dirty="0">
                <a:solidFill>
                  <a:schemeClr val="bg2"/>
                </a:solidFill>
              </a:rPr>
              <a:t>Microsoft </a:t>
            </a:r>
            <a:r>
              <a:rPr lang="it" b="1" dirty="0" smtClean="0">
                <a:solidFill>
                  <a:schemeClr val="bg2"/>
                </a:solidFill>
              </a:rPr>
              <a:t>Kinect v.1: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it" b="1" dirty="0">
              <a:solidFill>
                <a:schemeClr val="bg2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b="1" dirty="0" smtClean="0">
                <a:solidFill>
                  <a:schemeClr val="bg2"/>
                </a:solidFill>
              </a:rPr>
              <a:t>Videocamera e sensore di profondità in grado di riconoscere determinate forme.</a:t>
            </a: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it" b="1" dirty="0">
              <a:solidFill>
                <a:schemeClr val="bg2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b="1" dirty="0" smtClean="0">
                <a:solidFill>
                  <a:schemeClr val="bg2"/>
                </a:solidFill>
              </a:rPr>
              <a:t>Utilizzato per individuare il bersaglio. </a:t>
            </a:r>
            <a:endParaRPr b="1" dirty="0">
              <a:solidFill>
                <a:schemeClr val="bg2"/>
              </a:solidFill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550" y="2078875"/>
            <a:ext cx="5236448" cy="2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/>
              <a:t>Strumenti Utilizzati(Hardware)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676223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b="1" dirty="0">
                <a:solidFill>
                  <a:schemeClr val="bg2"/>
                </a:solidFill>
              </a:rPr>
              <a:t>2x </a:t>
            </a:r>
            <a:r>
              <a:rPr lang="it" b="1" dirty="0" smtClean="0">
                <a:solidFill>
                  <a:schemeClr val="bg2"/>
                </a:solidFill>
              </a:rPr>
              <a:t>Servomotori(Arduino);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b="1" dirty="0" smtClean="0">
                <a:solidFill>
                  <a:schemeClr val="bg2"/>
                </a:solidFill>
              </a:rPr>
              <a:t>Laser(Arduino):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it" b="1" dirty="0" smtClean="0">
              <a:solidFill>
                <a:schemeClr val="bg2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-IT" b="1" dirty="0" smtClean="0">
                <a:solidFill>
                  <a:schemeClr val="bg2"/>
                </a:solidFill>
              </a:rPr>
              <a:t>Strumenti collegati ad Arduino utilizzati per il </a:t>
            </a:r>
            <a:r>
              <a:rPr lang="it-IT" b="1" dirty="0" err="1" smtClean="0">
                <a:solidFill>
                  <a:schemeClr val="bg2"/>
                </a:solidFill>
              </a:rPr>
              <a:t>tracking</a:t>
            </a:r>
            <a:r>
              <a:rPr lang="it-IT" b="1" dirty="0" smtClean="0">
                <a:solidFill>
                  <a:schemeClr val="bg2"/>
                </a:solidFill>
              </a:rPr>
              <a:t>.</a:t>
            </a:r>
            <a:endParaRPr b="1" dirty="0">
              <a:solidFill>
                <a:schemeClr val="bg2"/>
              </a:solidFill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652" y="2068454"/>
            <a:ext cx="27527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8693" y="2424454"/>
            <a:ext cx="1987264" cy="1716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Strumenti Utilizzati(Hardware)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710789" y="2050036"/>
            <a:ext cx="2965472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b="1" dirty="0" smtClean="0">
                <a:solidFill>
                  <a:schemeClr val="bg2"/>
                </a:solidFill>
              </a:rPr>
              <a:t>Supporto servo: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it" b="1" dirty="0">
              <a:solidFill>
                <a:schemeClr val="bg2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b="1" dirty="0" smtClean="0">
                <a:solidFill>
                  <a:schemeClr val="bg2"/>
                </a:solidFill>
              </a:rPr>
              <a:t>Struttura utilizzata per indirizzare il laser usufruendo dei servo.</a:t>
            </a:r>
          </a:p>
        </p:txBody>
      </p:sp>
      <p:pic>
        <p:nvPicPr>
          <p:cNvPr id="1026" name="Picture 2" descr="C:\Users\Christian\Desktop\663bce5b-b506-4c08-bde0-9e2d0f13dcd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61" y="2050036"/>
            <a:ext cx="4653513" cy="26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/>
              <a:t>Strumenti Utilizzati(Hardware)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577225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b="1" dirty="0">
                <a:solidFill>
                  <a:schemeClr val="bg2"/>
                </a:solidFill>
              </a:rPr>
              <a:t>IP Camera </a:t>
            </a:r>
            <a:r>
              <a:rPr lang="it" b="1" dirty="0" smtClean="0">
                <a:solidFill>
                  <a:schemeClr val="bg2"/>
                </a:solidFill>
              </a:rPr>
              <a:t>WV-SC385: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it" b="1" dirty="0">
              <a:solidFill>
                <a:schemeClr val="bg2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-IT" b="1" dirty="0" smtClean="0">
                <a:solidFill>
                  <a:schemeClr val="bg2"/>
                </a:solidFill>
              </a:rPr>
              <a:t>T</a:t>
            </a:r>
            <a:r>
              <a:rPr lang="it" b="1" dirty="0" smtClean="0">
                <a:solidFill>
                  <a:schemeClr val="bg2"/>
                </a:solidFill>
              </a:rPr>
              <a:t>elecamera da video sorveglianza utilizzata per lo stream video.</a:t>
            </a:r>
            <a:endParaRPr b="1" dirty="0">
              <a:solidFill>
                <a:schemeClr val="bg2"/>
              </a:solidFill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6675" y="1961475"/>
            <a:ext cx="5111476" cy="2875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8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dirty="0"/>
              <a:t>Strumenti Utilizzati(Software)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1597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dirty="0" smtClean="0">
                <a:solidFill>
                  <a:schemeClr val="bg2"/>
                </a:solidFill>
              </a:rPr>
              <a:t>Tra i software utilizzati sono presenti: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it-IT" dirty="0" smtClean="0">
              <a:solidFill>
                <a:schemeClr val="bg2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dirty="0" smtClean="0">
                <a:solidFill>
                  <a:schemeClr val="bg2"/>
                </a:solidFill>
              </a:rPr>
              <a:t>-</a:t>
            </a:r>
            <a:r>
              <a:rPr lang="it-IT" dirty="0" err="1" smtClean="0">
                <a:solidFill>
                  <a:schemeClr val="bg2"/>
                </a:solidFill>
              </a:rPr>
              <a:t>NetBeans</a:t>
            </a:r>
            <a:r>
              <a:rPr lang="it-IT" dirty="0" smtClean="0">
                <a:solidFill>
                  <a:schemeClr val="bg2"/>
                </a:solidFill>
              </a:rPr>
              <a:t>;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smtClean="0">
                <a:solidFill>
                  <a:schemeClr val="bg2"/>
                </a:solidFill>
              </a:rPr>
              <a:t>-Processing 2.2.1;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it-IT" dirty="0" smtClean="0">
              <a:solidFill>
                <a:schemeClr val="bg2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300" dirty="0" smtClean="0">
                <a:solidFill>
                  <a:schemeClr val="bg2"/>
                </a:solidFill>
              </a:rPr>
              <a:t>-Arduino;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it-IT" sz="1300" dirty="0" smtClean="0">
              <a:solidFill>
                <a:schemeClr val="bg2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dirty="0" smtClean="0">
                <a:solidFill>
                  <a:schemeClr val="bg2"/>
                </a:solidFill>
              </a:rPr>
              <a:t>-</a:t>
            </a:r>
            <a:r>
              <a:rPr lang="it-IT" dirty="0" err="1" smtClean="0">
                <a:solidFill>
                  <a:schemeClr val="bg2"/>
                </a:solidFill>
              </a:rPr>
              <a:t>iSpy</a:t>
            </a:r>
            <a:r>
              <a:rPr lang="it-IT" dirty="0" smtClean="0">
                <a:solidFill>
                  <a:schemeClr val="bg2"/>
                </a:solidFill>
              </a:rPr>
              <a:t>;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708</Words>
  <Application>Microsoft Office PowerPoint</Application>
  <PresentationFormat>Presentazione su schermo (16:9)</PresentationFormat>
  <Paragraphs>157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Streamline</vt:lpstr>
      <vt:lpstr>Aimbot v2.0</vt:lpstr>
      <vt:lpstr>Divisione Compiti</vt:lpstr>
      <vt:lpstr>Descrizione Progetto</vt:lpstr>
      <vt:lpstr>Strumenti Utilizzati(Hardware)</vt:lpstr>
      <vt:lpstr>Strumenti Utilizzati(Hardware)  </vt:lpstr>
      <vt:lpstr>Strumenti Utilizzati(Hardware) </vt:lpstr>
      <vt:lpstr>Strumenti Utilizzati(Hardware)  </vt:lpstr>
      <vt:lpstr>Strumenti Utilizzati(Hardware)  </vt:lpstr>
      <vt:lpstr>Strumenti Utilizzati(Software) </vt:lpstr>
      <vt:lpstr>Strumenti Utilizzati(Software) </vt:lpstr>
      <vt:lpstr>Strumenti Utilizzati(Software) </vt:lpstr>
      <vt:lpstr>Strumenti Utilizzati(Software) </vt:lpstr>
      <vt:lpstr>Strumenti Utilizzati(Software) </vt:lpstr>
      <vt:lpstr>Fonti</vt:lpstr>
      <vt:lpstr>Grazie Per La Visione.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Aimbot v2.0</dc:title>
  <cp:lastModifiedBy>Christian</cp:lastModifiedBy>
  <cp:revision>6</cp:revision>
  <dcterms:modified xsi:type="dcterms:W3CDTF">2019-05-23T17:40:26Z</dcterms:modified>
</cp:coreProperties>
</file>