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ece391a46baa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ece391a46baa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ece391a46baa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ece391a46baa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ece391a46baa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ece391a46baa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70d29e49e81fd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70d29e49e81fd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עולם הדמיון של מומו – סצנת הקרקס המכני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“כל החיים לפניו" - הצגת נושא</a:t>
            </a:r>
            <a:endParaRPr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מגישים: יובל קורן, יעל לירז, ליה חיוט, שחר פרץ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150"/>
              <a:t>תיאור הסצנה</a:t>
            </a:r>
            <a:endParaRPr sz="215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מומו צופה בקרקס מכני דרך חלון הראווה של חנות, ובו כולם מאושרים שום דבר רע לא יכול לקרות לאף אחת מהדמויות.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464" y="490399"/>
            <a:ext cx="5550300" cy="416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משמעותה עבור מומו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מומו רואה בקרקס מקום שבו לאף דבר רע אין משמעות ואף המוות לא מגיע, דבר אשר מנוגד לעולמו האמיתי המלא בקושי וסבל.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725" l="-3755" r="0" t="0"/>
          <a:stretch/>
        </p:blipFill>
        <p:spPr>
          <a:xfrm>
            <a:off x="4094549" y="181725"/>
            <a:ext cx="4561672" cy="47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מדוע מומו מתרגש?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ראשית, מומו מתרגש בעקבות הניגוד המוחלט לחייו.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5365" r="0" t="0"/>
          <a:stretch/>
        </p:blipFill>
        <p:spPr>
          <a:xfrm>
            <a:off x="4054490" y="89349"/>
            <a:ext cx="4698374" cy="49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מדוע מומו מתרגש?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בנוסף, מומו מתרגש בעקבות המחשבה על מותה הקרב של גברת רוזה.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3389464" y="490399"/>
            <a:ext cx="5550300" cy="416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