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07" name="Google Shape;207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a7771621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62a77716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44" name="Google Shape;244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5dff2f23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5dff2f23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ab51fd8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62ab51fd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2ab51fd84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62ab51fd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5dff2f23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5dff2f23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dff2f23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5dff2f23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data/statistics-report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about.kaiserpermanente.org/who-we-are#:~:text=We%20currently%20serve%2012.6%20million,specialists%2C%20and%20team%20of%20caregivers." TargetMode="External"/><Relationship Id="rId4" Type="http://schemas.openxmlformats.org/officeDocument/2006/relationships/hyperlink" Target="https://www.cdc.gov/diabetes/data/statistics-report/preventing-complicatio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data/statistics-report/preventing-complica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KPFit by Kaiser Permanente</a:t>
            </a:r>
            <a:endParaRPr sz="500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Partner in journey of healthy lifestyle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sz="1900"/>
              <a:t>Product Vision</a:t>
            </a:r>
            <a:endParaRPr sz="190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/>
              <a:t>Product Owner: Sumit Sharma</a:t>
            </a: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500"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10" name="Google Shape;210;p39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Calorie counter &amp; food diary diet app</a:t>
            </a:r>
            <a:endParaRPr sz="500"/>
          </a:p>
        </p:txBody>
      </p:sp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Lose it</a:t>
            </a:r>
            <a:endParaRPr sz="500"/>
          </a:p>
        </p:txBody>
      </p:sp>
      <p:sp>
        <p:nvSpPr>
          <p:cNvPr id="217" name="Google Shape;217;p4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8" name="Google Shape;218;p40"/>
          <p:cNvSpPr txBox="1">
            <a:spLocks noGrp="1"/>
          </p:cNvSpPr>
          <p:nvPr>
            <p:ph type="body" idx="3"/>
          </p:nvPr>
        </p:nvSpPr>
        <p:spPr>
          <a:xfrm>
            <a:off x="204200" y="1414425"/>
            <a:ext cx="5888700" cy="3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500"/>
          </a:p>
          <a:p>
            <a:pPr marL="457200" marR="0" lvl="0" indent="-2984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" sz="1500"/>
              <a:t>Lose it offers to track calorie and diet plans.</a:t>
            </a:r>
            <a:endParaRPr sz="1500"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500"/>
              <a:t>To get started, user can input their profile details and app will calculate the daily calorie budget best for user.</a:t>
            </a:r>
            <a:endParaRPr sz="1500"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500"/>
              <a:t>User can get calorie count by taking snaps for their food.</a:t>
            </a:r>
            <a:endParaRPr sz="1500"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500"/>
              <a:t>By paying in app cost users can track more than just calories including macro, protein, water, carb, sugar, body measurements, sleep cycles, and more.</a:t>
            </a:r>
            <a:endParaRPr sz="1500"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500"/>
              <a:t>Provides connectivity with fitness tracking devices like Fitbit trackers, Misfit trackers, Garmin trackers etc.</a:t>
            </a:r>
            <a:endParaRPr sz="1500"/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725" y="304800"/>
            <a:ext cx="668025" cy="5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175" y="2003150"/>
            <a:ext cx="1354800" cy="2459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Nutrition &amp; calorie tracker app</a:t>
            </a:r>
            <a:endParaRPr sz="500"/>
          </a:p>
        </p:txBody>
      </p:sp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Cronometer </a:t>
            </a:r>
            <a:endParaRPr sz="500"/>
          </a:p>
        </p:txBody>
      </p:sp>
      <p:sp>
        <p:nvSpPr>
          <p:cNvPr id="228" name="Google Shape;228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9" name="Google Shape;229;p41"/>
          <p:cNvSpPr txBox="1">
            <a:spLocks noGrp="1"/>
          </p:cNvSpPr>
          <p:nvPr>
            <p:ph type="body" idx="3"/>
          </p:nvPr>
        </p:nvSpPr>
        <p:spPr>
          <a:xfrm>
            <a:off x="255800" y="1232950"/>
            <a:ext cx="55137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Users can Log their meals and track all their macro and micronutrients.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This app provide options to create custom foods, recipes, exercises and biometrics.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Provide connectivity with fitness tracking devices like, Fitbit, Garmin, Polar etc.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Premium Cronometer Gold subscription offers Ad free!, Target Scheduler, Recipe Importer, Timestamps on diary entries and much more.</a:t>
            </a:r>
            <a:endParaRPr sz="150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950" y="152400"/>
            <a:ext cx="693650" cy="5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375" y="1428750"/>
            <a:ext cx="1771650" cy="259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Our app is focused on 12.6 million KP members.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will provide a better experience to new members by using the data shared by existing members.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app focuses on overall healthy lifestyle by including nutrition tracking, sleep tracking, medical requirements etc.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Our active user base will help in reduction of healthcare cost.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Offers and discount for all users, free users will get limited offers and discount and Paid members will be offered More discounts and benefits.   </a:t>
            </a:r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13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47" name="Google Shape;247;p4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go from here</a:t>
            </a:r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 b="1"/>
              <a:t>A personalized app to help members of community in their journey of healthy lifestyle.</a:t>
            </a:r>
            <a:endParaRPr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61" name="Google Shape;261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63" name="Google Shape;263;p45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 b="1"/>
              <a:t>Let’s make the healthiest community, by spending the least money on healthcare. At KP we build best, most affordable and innovative health insurance supportive community in the US.</a:t>
            </a:r>
            <a:endParaRPr sz="2000" b="1"/>
          </a:p>
          <a:p>
            <a:pPr marL="457200" marR="0" lvl="0" indent="-355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Personalized fitness and nutrition plans.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Health Education.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Community support.</a:t>
            </a:r>
            <a:endParaRPr/>
          </a:p>
        </p:txBody>
      </p:sp>
      <p:sp>
        <p:nvSpPr>
          <p:cNvPr id="264" name="Google Shape;264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500" y="2815163"/>
            <a:ext cx="30480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sz="1600"/>
              <a:t>Advanced API and Machine learning algorithm</a:t>
            </a:r>
            <a:endParaRPr sz="1600"/>
          </a:p>
        </p:txBody>
      </p:sp>
      <p:sp>
        <p:nvSpPr>
          <p:cNvPr id="271" name="Google Shape;271;p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2" name="Google Shape;272;p46"/>
          <p:cNvSpPr txBox="1">
            <a:spLocks noGrp="1"/>
          </p:cNvSpPr>
          <p:nvPr>
            <p:ph type="title"/>
          </p:nvPr>
        </p:nvSpPr>
        <p:spPr>
          <a:xfrm>
            <a:off x="457200" y="31905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500"/>
              <a:t>Personalized fitness and nutrition plans</a:t>
            </a:r>
            <a:endParaRPr sz="2200"/>
          </a:p>
        </p:txBody>
      </p:sp>
      <p:sp>
        <p:nvSpPr>
          <p:cNvPr id="273" name="Google Shape;273;p46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51819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600"/>
              <a:t>KPFit creates fitness plans based on member’s goals, existing health conditions, and medications with help of machine learning algorithm.</a:t>
            </a:r>
            <a:endParaRPr sz="1600"/>
          </a:p>
          <a:p>
            <a:pPr marL="114300" marR="0" lvl="0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600"/>
              <a:t> Helps members to stay motivated by showcasing the progress highlights and sharing insights for improvement.</a:t>
            </a:r>
            <a:endParaRPr sz="1600"/>
          </a:p>
          <a:p>
            <a:pPr marL="114300" marR="0" lvl="0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600"/>
              <a:t> The Advanced API continuously feeds the member progress and activity log in algorithm to improve user experience.</a:t>
            </a:r>
            <a:endParaRPr sz="1600"/>
          </a:p>
        </p:txBody>
      </p:sp>
      <p:sp>
        <p:nvSpPr>
          <p:cNvPr id="274" name="Google Shape;274;p4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250" y="1730976"/>
            <a:ext cx="2343150" cy="1952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Keep the community educated</a:t>
            </a:r>
            <a:endParaRPr sz="500"/>
          </a:p>
        </p:txBody>
      </p:sp>
      <p:sp>
        <p:nvSpPr>
          <p:cNvPr id="281" name="Google Shape;281;p4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2" name="Google Shape;282;p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Health Education</a:t>
            </a:r>
            <a:endParaRPr sz="500"/>
          </a:p>
        </p:txBody>
      </p:sp>
      <p:sp>
        <p:nvSpPr>
          <p:cNvPr id="283" name="Google Shape;283;p47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47697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Offer health related courses based on goals and medical conditions.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Suggestive courses based on user data feed in algorithm for nutritions, physical activities and sleep cycle.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Provide personal education sessions or community workshops for exercises, Yoga, self-care etc.</a:t>
            </a:r>
            <a:endParaRPr/>
          </a:p>
        </p:txBody>
      </p:sp>
      <p:sp>
        <p:nvSpPr>
          <p:cNvPr id="284" name="Google Shape;284;p4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325" y="1700214"/>
            <a:ext cx="2619375" cy="1743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Build a healthy community</a:t>
            </a:r>
            <a:endParaRPr sz="500"/>
          </a:p>
        </p:txBody>
      </p:sp>
      <p:sp>
        <p:nvSpPr>
          <p:cNvPr id="291" name="Google Shape;291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Community Support</a:t>
            </a:r>
            <a:endParaRPr sz="500"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49053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An in app portal for members to interact with each other, share their insights, appreciate achievements and assist others.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Members can share their fitness journey, daily progress, long term &amp; short term goals to motivate each other.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Members can create separate groups within the portal to share and communicate with their friends and other members of the community.</a:t>
            </a:r>
            <a:endParaRPr/>
          </a:p>
        </p:txBody>
      </p:sp>
      <p:sp>
        <p:nvSpPr>
          <p:cNvPr id="294" name="Google Shape;294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19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300" y="1814425"/>
            <a:ext cx="2973000" cy="2097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Build an app to help and motivate Kaiser Permanente (KP) members to maintain a better lifestyle with healthy habit, physical activities, better sleep and nutritious food.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reduce healthcare cost of health conditions like type 2 diabetes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b="1"/>
              <a:t>Get Fit with KPFit</a:t>
            </a:r>
            <a:endParaRPr b="1"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301" name="Google Shape;301;p4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302" name="Google Shape;302;p4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303" name="Google Shape;303;p49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This app will provide answers all health related and preventive health related questions of KPFit members.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Members can connect the app with Apple watches, android watches and other fitness tracking devices to keep track on real time data.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 This app will help members to prevent type 2 diabetes condition and other conditions or diseases like heart attack, Metabolic syndrome, sleep apnea. Etc.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Member who don’t have such diseases can utilize this app to stay fit and improve their health.</a:t>
            </a:r>
            <a:endParaRPr/>
          </a:p>
        </p:txBody>
      </p:sp>
      <p:sp>
        <p:nvSpPr>
          <p:cNvPr id="304" name="Google Shape;304;p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20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Credibility</a:t>
            </a:r>
            <a:endParaRPr/>
          </a:p>
        </p:txBody>
      </p:sp>
      <p:sp>
        <p:nvSpPr>
          <p:cNvPr id="310" name="Google Shape;310;p5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2" name="Google Shape;312;p50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National Diabetes Statistics Report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Preventing Diabetes-Related Complications</a:t>
            </a:r>
            <a:endParaRPr/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KP information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3"/>
          </p:nvPr>
        </p:nvSpPr>
        <p:spPr>
          <a:xfrm>
            <a:off x="550700" y="1223850"/>
            <a:ext cx="4713000" cy="3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goal is to reduce cost on conditions like type 2 diabetes.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Improved health plays a greater role in reducing diseases like Type 2 diabetes.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Healthcare cost is increasing every year. Conditions like Type 2 diabetes are increasing every year.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By offering preventive care to patients with such conditions KP is trying to reduce the healthcare cost.</a:t>
            </a:r>
            <a:endParaRPr sz="1500"/>
          </a:p>
        </p:txBody>
      </p:sp>
      <p:sp>
        <p:nvSpPr>
          <p:cNvPr id="155" name="Google Shape;155;p3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450" y="1767500"/>
            <a:ext cx="2693675" cy="1945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the problem?</a:t>
            </a:r>
            <a:endParaRPr sz="500"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3"/>
          </p:nvPr>
        </p:nvSpPr>
        <p:spPr>
          <a:xfrm>
            <a:off x="457199" y="1223850"/>
            <a:ext cx="8281103" cy="369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Font typeface="Open Sans"/>
              <a:buChar char="❖"/>
            </a:pPr>
            <a:r>
              <a:rPr lang="en" sz="1500" dirty="0">
                <a:solidFill>
                  <a:srgbClr val="000000"/>
                </a:solidFill>
                <a:highlight>
                  <a:srgbClr val="FAFBFC"/>
                </a:highlight>
              </a:rPr>
              <a:t>37.3 million people have diabetes (11.3% of the US population)</a:t>
            </a:r>
            <a:endParaRPr sz="1500" dirty="0">
              <a:solidFill>
                <a:srgbClr val="000000"/>
              </a:solidFill>
              <a:highlight>
                <a:srgbClr val="FAFBFC"/>
              </a:highlight>
            </a:endParaRP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❖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1.5 million Americans are diagnosed with diabetes every year</a:t>
            </a:r>
            <a:r>
              <a:rPr lang="en" sz="1500" dirty="0">
                <a:solidFill>
                  <a:srgbClr val="34373B"/>
                </a:solidFill>
                <a:highlight>
                  <a:srgbClr val="FFFFFF"/>
                </a:highlight>
              </a:rPr>
              <a:t>.</a:t>
            </a:r>
            <a:endParaRPr sz="1500" dirty="0">
              <a:solidFill>
                <a:srgbClr val="34373B"/>
              </a:solidFill>
              <a:highlight>
                <a:srgbClr val="FFFFFF"/>
              </a:highlight>
            </a:endParaRP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❖"/>
            </a:pPr>
            <a:r>
              <a:rPr lang="en" sz="1500" dirty="0">
                <a:solidFill>
                  <a:srgbClr val="000000"/>
                </a:solidFill>
              </a:rPr>
              <a:t>The health care cost of diabetes in the U.S. is about $327 billion.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❖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Total direct estimated costs of diagnosed diabetes increased from $188 billion in 2012 to $237 billion in 2017; total indirect costs increased from $73 billion to $90 billion in the same period.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❖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There are 12.6 M Members at KP.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❖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If just 10% of the members being paid subscribers.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❖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At $9 per month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❖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Per member it will be $80 Per year.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❖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TAM = ($80 Per Year) X (1.26 M KP members) = $1.8 Billion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lang="en" sz="1500" dirty="0">
                <a:solidFill>
                  <a:srgbClr val="000000"/>
                </a:solidFill>
              </a:rPr>
              <a:t>Change in lifestyle </a:t>
            </a:r>
            <a:r>
              <a:rPr lang="en" sz="1500" u="sng" dirty="0">
                <a:solidFill>
                  <a:schemeClr val="hlink"/>
                </a:solidFill>
                <a:hlinkClick r:id="rId3"/>
              </a:rPr>
              <a:t>can prevent or delay Diabetes</a:t>
            </a:r>
            <a:r>
              <a:rPr lang="en" sz="1500" dirty="0">
                <a:solidFill>
                  <a:srgbClr val="000000"/>
                </a:solidFill>
              </a:rPr>
              <a:t>.</a:t>
            </a:r>
            <a:endParaRPr sz="1500" dirty="0">
              <a:solidFill>
                <a:srgbClr val="000000"/>
              </a:solidFill>
            </a:endParaRPr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1" name="Google Shape;171;p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73" name="Google Shape;173;p35"/>
          <p:cNvSpPr txBox="1">
            <a:spLocks noGrp="1"/>
          </p:cNvSpPr>
          <p:nvPr>
            <p:ph type="body" idx="3"/>
          </p:nvPr>
        </p:nvSpPr>
        <p:spPr>
          <a:xfrm>
            <a:off x="447850" y="1409700"/>
            <a:ext cx="5752500" cy="3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Develop a mobile app to help KP members stay fit.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This app will help all the members based on their personalized needs.</a:t>
            </a:r>
            <a:endParaRPr sz="150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The app will be focused on providing accurate physical activity data to keep the members motivated.</a:t>
            </a:r>
            <a:endParaRPr sz="150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The will also motivate the members to continue with their healthy habits.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The paid version will provide partners discounts and additional features.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74" name="Google Shape;174;p3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6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750" y="1905150"/>
            <a:ext cx="2466975" cy="2080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81" name="Google Shape;181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The Initial app development can cost around $1.3 million per year</a:t>
            </a:r>
            <a:endParaRPr sz="1700" dirty="0">
              <a:solidFill>
                <a:srgbClr val="000000"/>
              </a:solidFill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114300" marR="0" lvl="0" indent="-120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bin"/>
              <a:buChar char="❏"/>
            </a:pPr>
            <a:r>
              <a:rPr lang="en" sz="1500" dirty="0">
                <a:solidFill>
                  <a:srgbClr val="000000"/>
                </a:solidFill>
              </a:rPr>
              <a:t>Product manager salary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$190,000/yr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14300" marR="0" lvl="0" indent="-120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bin"/>
              <a:buChar char="❏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Cost of development team for IOS and Android versions $580,900/yr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14300" marR="0" lvl="0" indent="-120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bin"/>
              <a:buChar char="❏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Cost of testing team $200,515/yr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14300" marR="0" lvl="0" indent="-120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bin"/>
              <a:buChar char="❏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Marketing cost $170,000/yr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14300" marR="0" lvl="0" indent="-120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bin"/>
              <a:buChar char="❏"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 IT, Sales, Support, Program manager and executive managements $200,000/yr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00"/>
                </a:solidFill>
                <a:highlight>
                  <a:srgbClr val="FFFFFF"/>
                </a:highlight>
              </a:rPr>
              <a:t>The cost is $111,784/month for 12 months</a:t>
            </a:r>
            <a:endParaRPr sz="17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7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3"/>
          </p:nvPr>
        </p:nvSpPr>
        <p:spPr>
          <a:xfrm>
            <a:off x="457200" y="1223850"/>
            <a:ext cx="6884100" cy="3348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23850" algn="l" rtl="0"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The app can save billions in healthcare in upcoming years.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The paid version priced at $9/month or $80/year, with 10% of members being paid subscribers (total members 12.6 million), can generate up to $100 Million  in revenue in very first year.</a:t>
            </a:r>
            <a:endParaRPr sz="15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The will increase the customer base which attracts the companies for partnership.</a:t>
            </a:r>
            <a:endParaRPr sz="1500"/>
          </a:p>
        </p:txBody>
      </p:sp>
      <p:sp>
        <p:nvSpPr>
          <p:cNvPr id="193" name="Google Shape;193;p37"/>
          <p:cNvSpPr txBox="1"/>
          <p:nvPr/>
        </p:nvSpPr>
        <p:spPr>
          <a:xfrm>
            <a:off x="1103525" y="2795850"/>
            <a:ext cx="59664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ROI = (100000000-1340000) X 100% = 7362.69%</a:t>
            </a:r>
            <a:endParaRPr sz="1500" b="1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				     1340000</a:t>
            </a:r>
            <a:endParaRPr sz="1500" b="1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4" name="Google Shape;194;p37"/>
          <p:cNvCxnSpPr/>
          <p:nvPr/>
        </p:nvCxnSpPr>
        <p:spPr>
          <a:xfrm>
            <a:off x="2730725" y="3179625"/>
            <a:ext cx="17955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4648800" cy="3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95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Cabin"/>
              <a:buChar char="•"/>
            </a:pPr>
            <a:r>
              <a:rPr lang="en" sz="1500"/>
              <a:t>Decrease in health insurance claim for Type 2 diabetes or any other obesity related disease.</a:t>
            </a:r>
            <a:endParaRPr sz="1500"/>
          </a:p>
          <a:p>
            <a:pPr marL="114300" marR="0" lvl="0" indent="-95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Cabin"/>
              <a:buChar char="•"/>
            </a:pPr>
            <a:r>
              <a:rPr lang="en" sz="1500"/>
              <a:t>Healthy lifestyle takes a time to show results but continuity of existing customers and Increase in New customer base will reflect apps effectiveness.</a:t>
            </a:r>
            <a:endParaRPr sz="1500"/>
          </a:p>
          <a:p>
            <a:pPr marL="114300" marR="0" lvl="0" indent="-95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Cabin"/>
              <a:buChar char="•"/>
            </a:pPr>
            <a:r>
              <a:rPr lang="en" sz="1500"/>
              <a:t>In upcoming years we will see the reduction in healthcare cost and savings in the diabetes or obesity related conditions.</a:t>
            </a:r>
            <a:endParaRPr sz="1500"/>
          </a:p>
        </p:txBody>
      </p:sp>
      <p:sp>
        <p:nvSpPr>
          <p:cNvPr id="203" name="Google Shape;203;p3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525" y="2034450"/>
            <a:ext cx="3084875" cy="2034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Microsoft Office PowerPoint</Application>
  <PresentationFormat>On-screen Show (16:9)</PresentationFormat>
  <Paragraphs>159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Open Sans</vt:lpstr>
      <vt:lpstr>Cabin</vt:lpstr>
      <vt:lpstr>Arial</vt:lpstr>
      <vt:lpstr>Simple Light</vt:lpstr>
      <vt:lpstr>Udacity Template 16x9</vt:lpstr>
      <vt:lpstr>KPFit by Kaiser Permanente</vt:lpstr>
      <vt:lpstr>Background</vt:lpstr>
      <vt:lpstr>Business Case</vt:lpstr>
      <vt:lpstr>Initial Focus</vt:lpstr>
      <vt:lpstr>Opportunity</vt:lpstr>
      <vt:lpstr>Proposal</vt:lpstr>
      <vt:lpstr>Return On Investment</vt:lpstr>
      <vt:lpstr>Return On Investment</vt:lpstr>
      <vt:lpstr>Measurement</vt:lpstr>
      <vt:lpstr>Competitors</vt:lpstr>
      <vt:lpstr>Lose it</vt:lpstr>
      <vt:lpstr>Cronometer </vt:lpstr>
      <vt:lpstr>Our Advantages</vt:lpstr>
      <vt:lpstr>Roadmap and Vision</vt:lpstr>
      <vt:lpstr>Vision</vt:lpstr>
      <vt:lpstr>Roadmap Pillars</vt:lpstr>
      <vt:lpstr>Personalized fitness and nutrition plans</vt:lpstr>
      <vt:lpstr>Health Education</vt:lpstr>
      <vt:lpstr>Community Support</vt:lpstr>
      <vt:lpstr>Where do we go from here?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KPFit by Kaiser Permanente</dc:title>
  <cp:lastModifiedBy>sumit sharma</cp:lastModifiedBy>
  <cp:revision>1</cp:revision>
  <dcterms:modified xsi:type="dcterms:W3CDTF">2023-01-23T07:16:22Z</dcterms:modified>
</cp:coreProperties>
</file>