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40" name="Image 39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0" name="Image 119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1" name="Image 160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162" name="Image 161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04" name="Image 203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205" name="Image 204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914400" y="2139840"/>
            <a:ext cx="507960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2895480" y="762120"/>
            <a:ext cx="8610120" cy="600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9144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44" name="Image 243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  <p:pic>
        <p:nvPicPr>
          <p:cNvPr id="245" name="Image 244"/>
          <p:cNvPicPr/>
          <p:nvPr/>
        </p:nvPicPr>
        <p:blipFill>
          <a:blip r:embed="rId2"/>
          <a:stretch/>
        </p:blipFill>
        <p:spPr>
          <a:xfrm>
            <a:off x="2937960" y="2183760"/>
            <a:ext cx="1032480" cy="8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82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517200" y="261432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17200" y="2183760"/>
            <a:ext cx="2478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4400" y="2614320"/>
            <a:ext cx="5079600" cy="392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5BAFEA-770C-40FB-A3B4-214A563F19B8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9440DF-C2D7-4033-92D9-C0CCE1F96BBC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333760" cy="4023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2194560"/>
            <a:ext cx="5333760" cy="4023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147395-CC52-494A-A764-C177A1EF7417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1523880"/>
            <a:ext cx="6872760" cy="1599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861320" y="751320"/>
            <a:ext cx="3644640" cy="54669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planCliquez sur l'icône pour ajouter une image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5800" y="3124080"/>
            <a:ext cx="6872760" cy="30942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13B387-8F37-4C46-A296-1B129DEEABDE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85800" y="3132720"/>
            <a:ext cx="5311440" cy="308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400800" y="2183760"/>
            <a:ext cx="5105160" cy="82368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172200" y="3132720"/>
            <a:ext cx="5333760" cy="308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planModifiez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8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C8025C-AA55-4B11-97C9-24D2EEFCD5B9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13/02/2019</a:t>
            </a:r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EF860E-1467-4F40-AE64-705F6C9E4A63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texte-titre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Machine Learning for first order theorem proving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Projet python 2019</a:t>
            </a:r>
            <a:endParaRPr lang="fr-FR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Violette Lefranc et Quentin Da Silva – jeu de données : </a:t>
            </a:r>
          </a:p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</a:t>
            </a:r>
            <a:r>
              <a:rPr lang="fr-FR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order</a:t>
            </a: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fr-FR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theorem</a:t>
            </a:r>
            <a:r>
              <a:rPr lang="fr-F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fr-FR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proving</a:t>
            </a:r>
            <a:endParaRPr lang="fr-FR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Analyse du jeu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Description:</a:t>
            </a: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Tout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l'enjeu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la recherche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basée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sur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données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tenter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prouver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qu'il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possible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déterminer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grâce au machine learning quelle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méthode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la plus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appropriée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à un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problème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premier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ordre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Dans le cadre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sujet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des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chercheurs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penchés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sur 5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méthodes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qu'on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H1 à H5 (plus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témoin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on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attribue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nom H0).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Afin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tester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l'efficacité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techniques, un grand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nombre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données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différents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problèmes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été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récupérées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la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librairie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TPTP (thousands of Problem for Theorem Provers).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problème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on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à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déterminer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seulement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un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peut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résoudre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rapidement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mais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également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lequelle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serait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plus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Analyse du jeu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Organisation:</a:t>
            </a: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Lors du téléchargement de la base de données, nous nous retrouvons avec 4 fichiers .csv... Ils sont tous organisé de la même manière, il y a d'abord 14 colonnes de static features, puis 37 colonnes de dynamic features. Enfin les 6 dernières colonnes (5 pour all-data- raw) représentent les fonctions heuristiques. Nous avons donc: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1 - all-data-raw:  avec toutes les 6118 jeu de problèmes et l'efficacités des heuristiques qui vont avec.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2 - test: le testing set, le quart de all-data-raw.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3 - train: le training set, la moitié de all-data-raw.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4 - validation: le validation set, le quart de all-data-raw.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2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13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255" name="TextShape 2"/>
          <p:cNvSpPr txBox="1"/>
          <p:nvPr/>
        </p:nvSpPr>
        <p:spPr>
          <a:xfrm>
            <a:off x="685800" y="764280"/>
            <a:ext cx="397728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Analyse du jeu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85800" y="2364480"/>
            <a:ext cx="3977280" cy="385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All-data-raw: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Ici, heuristiques prennent des valeurs entre 0 ou 1, cela représente leur vitesse de résolution. Si la valeur est de –100 cela veut dire que le temps de résolution dépasse 100 secondes.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Test, Train, Validation: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Ici on retrouve la première moitité des données de all-data-raw. Cependant les H prennent des valeurs différentes. En effet le meilleur heuristique prend 1 tandis que les autres prennent –1. On ajoute une colonne H0 qui prend la valeur 1 si toutes les autres on échouées.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57" name="Image 5"/>
          <p:cNvPicPr/>
          <p:nvPr/>
        </p:nvPicPr>
        <p:blipFill>
          <a:blip r:embed="rId3"/>
          <a:stretch/>
        </p:blipFill>
        <p:spPr>
          <a:xfrm>
            <a:off x="4988160" y="746280"/>
            <a:ext cx="6501960" cy="547236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7123680" y="6402960"/>
            <a:ext cx="74588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Source: https://www.cl.cam.ac.uk/~sbh11/pdf/ml-prove-v3.pdf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85800" y="1523880"/>
            <a:ext cx="687276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cible à prédire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60" name="Image 5"/>
          <p:cNvPicPr/>
          <p:nvPr/>
        </p:nvPicPr>
        <p:blipFill>
          <a:blip r:embed="rId2"/>
          <a:srcRect l="2293" r="2293"/>
          <a:stretch/>
        </p:blipFill>
        <p:spPr>
          <a:xfrm>
            <a:off x="7861320" y="751320"/>
            <a:ext cx="3644640" cy="5466960"/>
          </a:xfrm>
          <a:prstGeom prst="rect">
            <a:avLst/>
          </a:prstGeom>
          <a:ln>
            <a:noFill/>
          </a:ln>
        </p:spPr>
      </p:pic>
      <p:sp>
        <p:nvSpPr>
          <p:cNvPr id="261" name="TextShape 2"/>
          <p:cNvSpPr txBox="1"/>
          <p:nvPr/>
        </p:nvSpPr>
        <p:spPr>
          <a:xfrm>
            <a:off x="685800" y="3124080"/>
            <a:ext cx="6872760" cy="3094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donc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à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prédire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quel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plus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selon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le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jeu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données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Cependant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trouve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que faire des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prédictions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sur 6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n'est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pas facile. 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Nous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allons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donc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créer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dernière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"results" qui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prendra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l'indice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du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meilleur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heuristique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H1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1, "results"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1;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H2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2 "results"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prend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2, etc...)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Cette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sera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cible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nous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chercherons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à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voir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nous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pourrons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prédire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quel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indice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sort.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Récupération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Choix de dataset: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 le dataset on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décide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profiter du travail déjà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effectué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et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prendre le Train.csv (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appelé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dt) et Test.csv(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appelé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dv).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Ainsi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nous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n'aurons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pas à faire le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split_test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et nous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rajoutons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results aux deux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dataFrame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Complexité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visualisation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dur de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montrer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vraie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corrélation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entre les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données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que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l'on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 .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effet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nous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avons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51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colonnes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nous ne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connaissons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réellement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définition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Nous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principalement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faire des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comparaisons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entre le training set et le test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895480" y="762120"/>
            <a:ext cx="8610120" cy="1294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Visualisation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914400" y="2183760"/>
            <a:ext cx="507960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Efficacité heuristique - test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66" name="Image 7"/>
          <p:cNvPicPr/>
          <p:nvPr/>
        </p:nvPicPr>
        <p:blipFill>
          <a:blip r:embed="rId2"/>
          <a:stretch/>
        </p:blipFill>
        <p:spPr>
          <a:xfrm>
            <a:off x="1031760" y="3270600"/>
            <a:ext cx="4619160" cy="2809440"/>
          </a:xfrm>
          <a:prstGeom prst="rect">
            <a:avLst/>
          </a:prstGeom>
          <a:ln>
            <a:noFill/>
          </a:ln>
        </p:spPr>
      </p:pic>
      <p:sp>
        <p:nvSpPr>
          <p:cNvPr id="267" name="TextShape 3"/>
          <p:cNvSpPr txBox="1"/>
          <p:nvPr/>
        </p:nvSpPr>
        <p:spPr>
          <a:xfrm>
            <a:off x="6400800" y="2183760"/>
            <a:ext cx="51051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Efficacité heuristique - train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68" name="Image 9"/>
          <p:cNvPicPr/>
          <p:nvPr/>
        </p:nvPicPr>
        <p:blipFill>
          <a:blip r:embed="rId3"/>
          <a:stretch/>
        </p:blipFill>
        <p:spPr>
          <a:xfrm>
            <a:off x="6729480" y="3270600"/>
            <a:ext cx="4219200" cy="28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895480" y="762120"/>
            <a:ext cx="8610120" cy="1294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Visualisation de données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914400" y="2183760"/>
            <a:ext cx="507960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Cohérence - test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71" name="Image 7"/>
          <p:cNvPicPr/>
          <p:nvPr/>
        </p:nvPicPr>
        <p:blipFill>
          <a:blip r:embed="rId2"/>
          <a:stretch/>
        </p:blipFill>
        <p:spPr>
          <a:xfrm>
            <a:off x="993600" y="3294720"/>
            <a:ext cx="4695480" cy="2761920"/>
          </a:xfrm>
          <a:prstGeom prst="rect">
            <a:avLst/>
          </a:prstGeom>
          <a:ln>
            <a:noFill/>
          </a:ln>
        </p:spPr>
      </p:pic>
      <p:sp>
        <p:nvSpPr>
          <p:cNvPr id="272" name="TextShape 3"/>
          <p:cNvSpPr txBox="1"/>
          <p:nvPr/>
        </p:nvSpPr>
        <p:spPr>
          <a:xfrm>
            <a:off x="6400800" y="2183760"/>
            <a:ext cx="51051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Cohérence train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73" name="Image 9"/>
          <p:cNvPicPr/>
          <p:nvPr/>
        </p:nvPicPr>
        <p:blipFill>
          <a:blip r:embed="rId3"/>
          <a:stretch/>
        </p:blipFill>
        <p:spPr>
          <a:xfrm>
            <a:off x="6500880" y="3256560"/>
            <a:ext cx="4676400" cy="28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TC104033937[[fn=Traînée de condensation]]</Template>
  <TotalTime>126</TotalTime>
  <Words>349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Petr Barborik</dc:creator>
  <dc:description/>
  <cp:lastModifiedBy>quentin Da Silva</cp:lastModifiedBy>
  <cp:revision>485</cp:revision>
  <dcterms:created xsi:type="dcterms:W3CDTF">2013-08-01T12:26:41Z</dcterms:created>
  <dcterms:modified xsi:type="dcterms:W3CDTF">2019-02-15T20:12:27Z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