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 id="263" r:id="rId14"/>
  </p:sldIdLst>
  <p:sldSz cx="12192000" cy="685800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9" name="PlaceHolder 2"/>
          <p:cNvSpPr>
            <a:spLocks noGrp="1"/>
          </p:cNvSpPr>
          <p:nvPr>
            <p:ph type="body"/>
          </p:nvPr>
        </p:nvSpPr>
        <p:spPr>
          <a:xfrm>
            <a:off x="914400" y="218376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30" name="PlaceHolder 3"/>
          <p:cNvSpPr>
            <a:spLocks noGrp="1"/>
          </p:cNvSpPr>
          <p:nvPr>
            <p:ph type="body"/>
          </p:nvPr>
        </p:nvSpPr>
        <p:spPr>
          <a:xfrm>
            <a:off x="914400" y="261432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32"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33"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34" name="PlaceHolder 4"/>
          <p:cNvSpPr>
            <a:spLocks noGrp="1"/>
          </p:cNvSpPr>
          <p:nvPr>
            <p:ph type="body"/>
          </p:nvPr>
        </p:nvSpPr>
        <p:spPr>
          <a:xfrm>
            <a:off x="35172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35" name="PlaceHolder 5"/>
          <p:cNvSpPr>
            <a:spLocks noGrp="1"/>
          </p:cNvSpPr>
          <p:nvPr>
            <p:ph type="body"/>
          </p:nvPr>
        </p:nvSpPr>
        <p:spPr>
          <a:xfrm>
            <a:off x="9144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37" name="PlaceHolder 2"/>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38" name="PlaceHolder 3"/>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pic>
        <p:nvPicPr>
          <p:cNvPr id="39" name="Image 38"/>
          <p:cNvPicPr/>
          <p:nvPr/>
        </p:nvPicPr>
        <p:blipFill>
          <a:blip r:embed="rId2"/>
          <a:stretch/>
        </p:blipFill>
        <p:spPr>
          <a:xfrm>
            <a:off x="2937960" y="2183760"/>
            <a:ext cx="1032480" cy="823680"/>
          </a:xfrm>
          <a:prstGeom prst="rect">
            <a:avLst/>
          </a:prstGeom>
          <a:ln>
            <a:noFill/>
          </a:ln>
        </p:spPr>
      </p:pic>
      <p:pic>
        <p:nvPicPr>
          <p:cNvPr id="40" name="Image 39"/>
          <p:cNvPicPr/>
          <p:nvPr/>
        </p:nvPicPr>
        <p:blipFill>
          <a:blip r:embed="rId2"/>
          <a:stretch/>
        </p:blipFill>
        <p:spPr>
          <a:xfrm>
            <a:off x="2937960" y="2183760"/>
            <a:ext cx="1032480" cy="8236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48" name="PlaceHolder 2"/>
          <p:cNvSpPr>
            <a:spLocks noGrp="1"/>
          </p:cNvSpPr>
          <p:nvPr>
            <p:ph type="subTitle"/>
          </p:nvPr>
        </p:nvSpPr>
        <p:spPr>
          <a:xfrm>
            <a:off x="914400" y="2139840"/>
            <a:ext cx="5079600" cy="911880"/>
          </a:xfrm>
          <a:prstGeom prst="rect">
            <a:avLst/>
          </a:prstGeom>
        </p:spPr>
        <p:txBody>
          <a:bodyPr lIns="0" tIns="0" rIns="0" bIns="0" anchor="ctr"/>
          <a:lstStyle/>
          <a:p>
            <a:pPr algn="ctr"/>
            <a:endParaRPr lang="fr-F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50" name="PlaceHolder 2"/>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52" name="PlaceHolder 2"/>
          <p:cNvSpPr>
            <a:spLocks noGrp="1"/>
          </p:cNvSpPr>
          <p:nvPr>
            <p:ph type="body"/>
          </p:nvPr>
        </p:nvSpPr>
        <p:spPr>
          <a:xfrm>
            <a:off x="9144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53" name="PlaceHolder 3"/>
          <p:cNvSpPr>
            <a:spLocks noGrp="1"/>
          </p:cNvSpPr>
          <p:nvPr>
            <p:ph type="body"/>
          </p:nvPr>
        </p:nvSpPr>
        <p:spPr>
          <a:xfrm>
            <a:off x="35172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2895480" y="762120"/>
            <a:ext cx="8610120" cy="6003720"/>
          </a:xfrm>
          <a:prstGeom prst="rect">
            <a:avLst/>
          </a:prstGeom>
        </p:spPr>
        <p:txBody>
          <a:bodyPr lIns="0" tIns="0" rIns="0" bIns="0" anchor="ctr"/>
          <a:lstStyle/>
          <a:p>
            <a:pPr algn="ctr"/>
            <a:endParaRPr lang="fr-F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57"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58" name="PlaceHolder 3"/>
          <p:cNvSpPr>
            <a:spLocks noGrp="1"/>
          </p:cNvSpPr>
          <p:nvPr>
            <p:ph type="body"/>
          </p:nvPr>
        </p:nvSpPr>
        <p:spPr>
          <a:xfrm>
            <a:off x="9144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59" name="PlaceHolder 4"/>
          <p:cNvSpPr>
            <a:spLocks noGrp="1"/>
          </p:cNvSpPr>
          <p:nvPr>
            <p:ph type="body"/>
          </p:nvPr>
        </p:nvSpPr>
        <p:spPr>
          <a:xfrm>
            <a:off x="35172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8" name="PlaceHolder 2"/>
          <p:cNvSpPr>
            <a:spLocks noGrp="1"/>
          </p:cNvSpPr>
          <p:nvPr>
            <p:ph type="subTitle"/>
          </p:nvPr>
        </p:nvSpPr>
        <p:spPr>
          <a:xfrm>
            <a:off x="914400" y="2139840"/>
            <a:ext cx="5079600" cy="911880"/>
          </a:xfrm>
          <a:prstGeom prst="rect">
            <a:avLst/>
          </a:prstGeom>
        </p:spPr>
        <p:txBody>
          <a:bodyPr lIns="0" tIns="0" rIns="0" bIns="0" anchor="ctr"/>
          <a:lstStyle/>
          <a:p>
            <a:pPr algn="ctr"/>
            <a:endParaRPr lang="fr-F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61" name="PlaceHolder 2"/>
          <p:cNvSpPr>
            <a:spLocks noGrp="1"/>
          </p:cNvSpPr>
          <p:nvPr>
            <p:ph type="body"/>
          </p:nvPr>
        </p:nvSpPr>
        <p:spPr>
          <a:xfrm>
            <a:off x="9144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62"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63" name="PlaceHolder 4"/>
          <p:cNvSpPr>
            <a:spLocks noGrp="1"/>
          </p:cNvSpPr>
          <p:nvPr>
            <p:ph type="body"/>
          </p:nvPr>
        </p:nvSpPr>
        <p:spPr>
          <a:xfrm>
            <a:off x="35172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65"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66"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67" name="PlaceHolder 4"/>
          <p:cNvSpPr>
            <a:spLocks noGrp="1"/>
          </p:cNvSpPr>
          <p:nvPr>
            <p:ph type="body"/>
          </p:nvPr>
        </p:nvSpPr>
        <p:spPr>
          <a:xfrm>
            <a:off x="914400" y="261432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69" name="PlaceHolder 2"/>
          <p:cNvSpPr>
            <a:spLocks noGrp="1"/>
          </p:cNvSpPr>
          <p:nvPr>
            <p:ph type="body"/>
          </p:nvPr>
        </p:nvSpPr>
        <p:spPr>
          <a:xfrm>
            <a:off x="914400" y="218376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70" name="PlaceHolder 3"/>
          <p:cNvSpPr>
            <a:spLocks noGrp="1"/>
          </p:cNvSpPr>
          <p:nvPr>
            <p:ph type="body"/>
          </p:nvPr>
        </p:nvSpPr>
        <p:spPr>
          <a:xfrm>
            <a:off x="914400" y="261432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72"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73"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74" name="PlaceHolder 4"/>
          <p:cNvSpPr>
            <a:spLocks noGrp="1"/>
          </p:cNvSpPr>
          <p:nvPr>
            <p:ph type="body"/>
          </p:nvPr>
        </p:nvSpPr>
        <p:spPr>
          <a:xfrm>
            <a:off x="35172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75" name="PlaceHolder 5"/>
          <p:cNvSpPr>
            <a:spLocks noGrp="1"/>
          </p:cNvSpPr>
          <p:nvPr>
            <p:ph type="body"/>
          </p:nvPr>
        </p:nvSpPr>
        <p:spPr>
          <a:xfrm>
            <a:off x="9144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77" name="PlaceHolder 2"/>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78" name="PlaceHolder 3"/>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pic>
        <p:nvPicPr>
          <p:cNvPr id="79" name="Image 78"/>
          <p:cNvPicPr/>
          <p:nvPr/>
        </p:nvPicPr>
        <p:blipFill>
          <a:blip r:embed="rId2"/>
          <a:stretch/>
        </p:blipFill>
        <p:spPr>
          <a:xfrm>
            <a:off x="2937960" y="2183760"/>
            <a:ext cx="1032480" cy="823680"/>
          </a:xfrm>
          <a:prstGeom prst="rect">
            <a:avLst/>
          </a:prstGeom>
          <a:ln>
            <a:noFill/>
          </a:ln>
        </p:spPr>
      </p:pic>
      <p:pic>
        <p:nvPicPr>
          <p:cNvPr id="80" name="Image 79"/>
          <p:cNvPicPr/>
          <p:nvPr/>
        </p:nvPicPr>
        <p:blipFill>
          <a:blip r:embed="rId2"/>
          <a:stretch/>
        </p:blipFill>
        <p:spPr>
          <a:xfrm>
            <a:off x="2937960" y="2183760"/>
            <a:ext cx="1032480" cy="8236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89" name="PlaceHolder 2"/>
          <p:cNvSpPr>
            <a:spLocks noGrp="1"/>
          </p:cNvSpPr>
          <p:nvPr>
            <p:ph type="subTitle"/>
          </p:nvPr>
        </p:nvSpPr>
        <p:spPr>
          <a:xfrm>
            <a:off x="914400" y="2139840"/>
            <a:ext cx="5079600" cy="911880"/>
          </a:xfrm>
          <a:prstGeom prst="rect">
            <a:avLst/>
          </a:prstGeom>
        </p:spPr>
        <p:txBody>
          <a:bodyPr lIns="0" tIns="0" rIns="0" bIns="0" anchor="ctr"/>
          <a:lstStyle/>
          <a:p>
            <a:pPr algn="ctr"/>
            <a:endParaRPr lang="fr-F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91" name="PlaceHolder 2"/>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93" name="PlaceHolder 2"/>
          <p:cNvSpPr>
            <a:spLocks noGrp="1"/>
          </p:cNvSpPr>
          <p:nvPr>
            <p:ph type="body"/>
          </p:nvPr>
        </p:nvSpPr>
        <p:spPr>
          <a:xfrm>
            <a:off x="9144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94" name="PlaceHolder 3"/>
          <p:cNvSpPr>
            <a:spLocks noGrp="1"/>
          </p:cNvSpPr>
          <p:nvPr>
            <p:ph type="body"/>
          </p:nvPr>
        </p:nvSpPr>
        <p:spPr>
          <a:xfrm>
            <a:off x="35172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0" name="PlaceHolder 2"/>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2895480" y="762120"/>
            <a:ext cx="8610120" cy="6003720"/>
          </a:xfrm>
          <a:prstGeom prst="rect">
            <a:avLst/>
          </a:prstGeom>
        </p:spPr>
        <p:txBody>
          <a:bodyPr lIns="0" tIns="0" rIns="0" bIns="0" anchor="ctr"/>
          <a:lstStyle/>
          <a:p>
            <a:pPr algn="ctr"/>
            <a:endParaRPr lang="fr-F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98"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99" name="PlaceHolder 3"/>
          <p:cNvSpPr>
            <a:spLocks noGrp="1"/>
          </p:cNvSpPr>
          <p:nvPr>
            <p:ph type="body"/>
          </p:nvPr>
        </p:nvSpPr>
        <p:spPr>
          <a:xfrm>
            <a:off x="9144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00" name="PlaceHolder 4"/>
          <p:cNvSpPr>
            <a:spLocks noGrp="1"/>
          </p:cNvSpPr>
          <p:nvPr>
            <p:ph type="body"/>
          </p:nvPr>
        </p:nvSpPr>
        <p:spPr>
          <a:xfrm>
            <a:off x="35172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02" name="PlaceHolder 2"/>
          <p:cNvSpPr>
            <a:spLocks noGrp="1"/>
          </p:cNvSpPr>
          <p:nvPr>
            <p:ph type="body"/>
          </p:nvPr>
        </p:nvSpPr>
        <p:spPr>
          <a:xfrm>
            <a:off x="9144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03"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04" name="PlaceHolder 4"/>
          <p:cNvSpPr>
            <a:spLocks noGrp="1"/>
          </p:cNvSpPr>
          <p:nvPr>
            <p:ph type="body"/>
          </p:nvPr>
        </p:nvSpPr>
        <p:spPr>
          <a:xfrm>
            <a:off x="35172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06"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07"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08" name="PlaceHolder 4"/>
          <p:cNvSpPr>
            <a:spLocks noGrp="1"/>
          </p:cNvSpPr>
          <p:nvPr>
            <p:ph type="body"/>
          </p:nvPr>
        </p:nvSpPr>
        <p:spPr>
          <a:xfrm>
            <a:off x="914400" y="261432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10" name="PlaceHolder 2"/>
          <p:cNvSpPr>
            <a:spLocks noGrp="1"/>
          </p:cNvSpPr>
          <p:nvPr>
            <p:ph type="body"/>
          </p:nvPr>
        </p:nvSpPr>
        <p:spPr>
          <a:xfrm>
            <a:off x="914400" y="218376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11" name="PlaceHolder 3"/>
          <p:cNvSpPr>
            <a:spLocks noGrp="1"/>
          </p:cNvSpPr>
          <p:nvPr>
            <p:ph type="body"/>
          </p:nvPr>
        </p:nvSpPr>
        <p:spPr>
          <a:xfrm>
            <a:off x="914400" y="261432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13"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14"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15" name="PlaceHolder 4"/>
          <p:cNvSpPr>
            <a:spLocks noGrp="1"/>
          </p:cNvSpPr>
          <p:nvPr>
            <p:ph type="body"/>
          </p:nvPr>
        </p:nvSpPr>
        <p:spPr>
          <a:xfrm>
            <a:off x="35172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16" name="PlaceHolder 5"/>
          <p:cNvSpPr>
            <a:spLocks noGrp="1"/>
          </p:cNvSpPr>
          <p:nvPr>
            <p:ph type="body"/>
          </p:nvPr>
        </p:nvSpPr>
        <p:spPr>
          <a:xfrm>
            <a:off x="9144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18" name="PlaceHolder 2"/>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19" name="PlaceHolder 3"/>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pic>
        <p:nvPicPr>
          <p:cNvPr id="120" name="Image 119"/>
          <p:cNvPicPr/>
          <p:nvPr/>
        </p:nvPicPr>
        <p:blipFill>
          <a:blip r:embed="rId2"/>
          <a:stretch/>
        </p:blipFill>
        <p:spPr>
          <a:xfrm>
            <a:off x="2937960" y="2183760"/>
            <a:ext cx="1032480" cy="823680"/>
          </a:xfrm>
          <a:prstGeom prst="rect">
            <a:avLst/>
          </a:prstGeom>
          <a:ln>
            <a:noFill/>
          </a:ln>
        </p:spPr>
      </p:pic>
      <p:pic>
        <p:nvPicPr>
          <p:cNvPr id="121" name="Image 120"/>
          <p:cNvPicPr/>
          <p:nvPr/>
        </p:nvPicPr>
        <p:blipFill>
          <a:blip r:embed="rId2"/>
          <a:stretch/>
        </p:blipFill>
        <p:spPr>
          <a:xfrm>
            <a:off x="2937960" y="2183760"/>
            <a:ext cx="1032480" cy="8236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30" name="PlaceHolder 2"/>
          <p:cNvSpPr>
            <a:spLocks noGrp="1"/>
          </p:cNvSpPr>
          <p:nvPr>
            <p:ph type="subTitle"/>
          </p:nvPr>
        </p:nvSpPr>
        <p:spPr>
          <a:xfrm>
            <a:off x="914400" y="2139840"/>
            <a:ext cx="5079600" cy="911880"/>
          </a:xfrm>
          <a:prstGeom prst="rect">
            <a:avLst/>
          </a:prstGeom>
        </p:spPr>
        <p:txBody>
          <a:bodyPr lIns="0" tIns="0" rIns="0" bIns="0" anchor="ctr"/>
          <a:lstStyle/>
          <a:p>
            <a:pPr algn="ctr"/>
            <a:endParaRPr lang="fr-F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32" name="PlaceHolder 2"/>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2" name="PlaceHolder 2"/>
          <p:cNvSpPr>
            <a:spLocks noGrp="1"/>
          </p:cNvSpPr>
          <p:nvPr>
            <p:ph type="body"/>
          </p:nvPr>
        </p:nvSpPr>
        <p:spPr>
          <a:xfrm>
            <a:off x="9144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3" name="PlaceHolder 3"/>
          <p:cNvSpPr>
            <a:spLocks noGrp="1"/>
          </p:cNvSpPr>
          <p:nvPr>
            <p:ph type="body"/>
          </p:nvPr>
        </p:nvSpPr>
        <p:spPr>
          <a:xfrm>
            <a:off x="35172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34" name="PlaceHolder 2"/>
          <p:cNvSpPr>
            <a:spLocks noGrp="1"/>
          </p:cNvSpPr>
          <p:nvPr>
            <p:ph type="body"/>
          </p:nvPr>
        </p:nvSpPr>
        <p:spPr>
          <a:xfrm>
            <a:off x="9144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35" name="PlaceHolder 3"/>
          <p:cNvSpPr>
            <a:spLocks noGrp="1"/>
          </p:cNvSpPr>
          <p:nvPr>
            <p:ph type="body"/>
          </p:nvPr>
        </p:nvSpPr>
        <p:spPr>
          <a:xfrm>
            <a:off x="35172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2895480" y="762120"/>
            <a:ext cx="8610120" cy="6003720"/>
          </a:xfrm>
          <a:prstGeom prst="rect">
            <a:avLst/>
          </a:prstGeom>
        </p:spPr>
        <p:txBody>
          <a:bodyPr lIns="0" tIns="0" rIns="0" bIns="0" anchor="ctr"/>
          <a:lstStyle/>
          <a:p>
            <a:pPr algn="ctr"/>
            <a:endParaRPr lang="fr-F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39"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40" name="PlaceHolder 3"/>
          <p:cNvSpPr>
            <a:spLocks noGrp="1"/>
          </p:cNvSpPr>
          <p:nvPr>
            <p:ph type="body"/>
          </p:nvPr>
        </p:nvSpPr>
        <p:spPr>
          <a:xfrm>
            <a:off x="9144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41" name="PlaceHolder 4"/>
          <p:cNvSpPr>
            <a:spLocks noGrp="1"/>
          </p:cNvSpPr>
          <p:nvPr>
            <p:ph type="body"/>
          </p:nvPr>
        </p:nvSpPr>
        <p:spPr>
          <a:xfrm>
            <a:off x="35172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43" name="PlaceHolder 2"/>
          <p:cNvSpPr>
            <a:spLocks noGrp="1"/>
          </p:cNvSpPr>
          <p:nvPr>
            <p:ph type="body"/>
          </p:nvPr>
        </p:nvSpPr>
        <p:spPr>
          <a:xfrm>
            <a:off x="9144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44"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45" name="PlaceHolder 4"/>
          <p:cNvSpPr>
            <a:spLocks noGrp="1"/>
          </p:cNvSpPr>
          <p:nvPr>
            <p:ph type="body"/>
          </p:nvPr>
        </p:nvSpPr>
        <p:spPr>
          <a:xfrm>
            <a:off x="35172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47"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48"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49" name="PlaceHolder 4"/>
          <p:cNvSpPr>
            <a:spLocks noGrp="1"/>
          </p:cNvSpPr>
          <p:nvPr>
            <p:ph type="body"/>
          </p:nvPr>
        </p:nvSpPr>
        <p:spPr>
          <a:xfrm>
            <a:off x="914400" y="261432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51" name="PlaceHolder 2"/>
          <p:cNvSpPr>
            <a:spLocks noGrp="1"/>
          </p:cNvSpPr>
          <p:nvPr>
            <p:ph type="body"/>
          </p:nvPr>
        </p:nvSpPr>
        <p:spPr>
          <a:xfrm>
            <a:off x="914400" y="218376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52" name="PlaceHolder 3"/>
          <p:cNvSpPr>
            <a:spLocks noGrp="1"/>
          </p:cNvSpPr>
          <p:nvPr>
            <p:ph type="body"/>
          </p:nvPr>
        </p:nvSpPr>
        <p:spPr>
          <a:xfrm>
            <a:off x="914400" y="261432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54"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55"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56" name="PlaceHolder 4"/>
          <p:cNvSpPr>
            <a:spLocks noGrp="1"/>
          </p:cNvSpPr>
          <p:nvPr>
            <p:ph type="body"/>
          </p:nvPr>
        </p:nvSpPr>
        <p:spPr>
          <a:xfrm>
            <a:off x="35172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57" name="PlaceHolder 5"/>
          <p:cNvSpPr>
            <a:spLocks noGrp="1"/>
          </p:cNvSpPr>
          <p:nvPr>
            <p:ph type="body"/>
          </p:nvPr>
        </p:nvSpPr>
        <p:spPr>
          <a:xfrm>
            <a:off x="9144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59" name="PlaceHolder 2"/>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60" name="PlaceHolder 3"/>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pic>
        <p:nvPicPr>
          <p:cNvPr id="161" name="Image 160"/>
          <p:cNvPicPr/>
          <p:nvPr/>
        </p:nvPicPr>
        <p:blipFill>
          <a:blip r:embed="rId2"/>
          <a:stretch/>
        </p:blipFill>
        <p:spPr>
          <a:xfrm>
            <a:off x="2937960" y="2183760"/>
            <a:ext cx="1032480" cy="823680"/>
          </a:xfrm>
          <a:prstGeom prst="rect">
            <a:avLst/>
          </a:prstGeom>
          <a:ln>
            <a:noFill/>
          </a:ln>
        </p:spPr>
      </p:pic>
      <p:pic>
        <p:nvPicPr>
          <p:cNvPr id="162" name="Image 161"/>
          <p:cNvPicPr/>
          <p:nvPr/>
        </p:nvPicPr>
        <p:blipFill>
          <a:blip r:embed="rId2"/>
          <a:stretch/>
        </p:blipFill>
        <p:spPr>
          <a:xfrm>
            <a:off x="2937960" y="2183760"/>
            <a:ext cx="1032480" cy="8236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73" name="PlaceHolder 2"/>
          <p:cNvSpPr>
            <a:spLocks noGrp="1"/>
          </p:cNvSpPr>
          <p:nvPr>
            <p:ph type="subTitle"/>
          </p:nvPr>
        </p:nvSpPr>
        <p:spPr>
          <a:xfrm>
            <a:off x="914400" y="2139840"/>
            <a:ext cx="5079600" cy="911880"/>
          </a:xfrm>
          <a:prstGeom prst="rect">
            <a:avLst/>
          </a:prstGeom>
        </p:spPr>
        <p:txBody>
          <a:bodyPr lIns="0" tIns="0" rIns="0" bIns="0" anchor="ctr"/>
          <a:lstStyle/>
          <a:p>
            <a:pPr algn="ctr"/>
            <a:endParaRPr lang="fr-F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75" name="PlaceHolder 2"/>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77" name="PlaceHolder 2"/>
          <p:cNvSpPr>
            <a:spLocks noGrp="1"/>
          </p:cNvSpPr>
          <p:nvPr>
            <p:ph type="body"/>
          </p:nvPr>
        </p:nvSpPr>
        <p:spPr>
          <a:xfrm>
            <a:off x="9144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78" name="PlaceHolder 3"/>
          <p:cNvSpPr>
            <a:spLocks noGrp="1"/>
          </p:cNvSpPr>
          <p:nvPr>
            <p:ph type="body"/>
          </p:nvPr>
        </p:nvSpPr>
        <p:spPr>
          <a:xfrm>
            <a:off x="35172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2895480" y="762120"/>
            <a:ext cx="8610120" cy="6003720"/>
          </a:xfrm>
          <a:prstGeom prst="rect">
            <a:avLst/>
          </a:prstGeom>
        </p:spPr>
        <p:txBody>
          <a:bodyPr lIns="0" tIns="0" rIns="0" bIns="0" anchor="ctr"/>
          <a:lstStyle/>
          <a:p>
            <a:pPr algn="ctr"/>
            <a:endParaRPr lang="fr-F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82"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83" name="PlaceHolder 3"/>
          <p:cNvSpPr>
            <a:spLocks noGrp="1"/>
          </p:cNvSpPr>
          <p:nvPr>
            <p:ph type="body"/>
          </p:nvPr>
        </p:nvSpPr>
        <p:spPr>
          <a:xfrm>
            <a:off x="9144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84" name="PlaceHolder 4"/>
          <p:cNvSpPr>
            <a:spLocks noGrp="1"/>
          </p:cNvSpPr>
          <p:nvPr>
            <p:ph type="body"/>
          </p:nvPr>
        </p:nvSpPr>
        <p:spPr>
          <a:xfrm>
            <a:off x="35172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86" name="PlaceHolder 2"/>
          <p:cNvSpPr>
            <a:spLocks noGrp="1"/>
          </p:cNvSpPr>
          <p:nvPr>
            <p:ph type="body"/>
          </p:nvPr>
        </p:nvSpPr>
        <p:spPr>
          <a:xfrm>
            <a:off x="9144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87"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88" name="PlaceHolder 4"/>
          <p:cNvSpPr>
            <a:spLocks noGrp="1"/>
          </p:cNvSpPr>
          <p:nvPr>
            <p:ph type="body"/>
          </p:nvPr>
        </p:nvSpPr>
        <p:spPr>
          <a:xfrm>
            <a:off x="35172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90"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91"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92" name="PlaceHolder 4"/>
          <p:cNvSpPr>
            <a:spLocks noGrp="1"/>
          </p:cNvSpPr>
          <p:nvPr>
            <p:ph type="body"/>
          </p:nvPr>
        </p:nvSpPr>
        <p:spPr>
          <a:xfrm>
            <a:off x="914400" y="261432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94" name="PlaceHolder 2"/>
          <p:cNvSpPr>
            <a:spLocks noGrp="1"/>
          </p:cNvSpPr>
          <p:nvPr>
            <p:ph type="body"/>
          </p:nvPr>
        </p:nvSpPr>
        <p:spPr>
          <a:xfrm>
            <a:off x="914400" y="218376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95" name="PlaceHolder 3"/>
          <p:cNvSpPr>
            <a:spLocks noGrp="1"/>
          </p:cNvSpPr>
          <p:nvPr>
            <p:ph type="body"/>
          </p:nvPr>
        </p:nvSpPr>
        <p:spPr>
          <a:xfrm>
            <a:off x="914400" y="261432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97"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98"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99" name="PlaceHolder 4"/>
          <p:cNvSpPr>
            <a:spLocks noGrp="1"/>
          </p:cNvSpPr>
          <p:nvPr>
            <p:ph type="body"/>
          </p:nvPr>
        </p:nvSpPr>
        <p:spPr>
          <a:xfrm>
            <a:off x="35172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00" name="PlaceHolder 5"/>
          <p:cNvSpPr>
            <a:spLocks noGrp="1"/>
          </p:cNvSpPr>
          <p:nvPr>
            <p:ph type="body"/>
          </p:nvPr>
        </p:nvSpPr>
        <p:spPr>
          <a:xfrm>
            <a:off x="9144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895480" y="762120"/>
            <a:ext cx="8610120" cy="6003720"/>
          </a:xfrm>
          <a:prstGeom prst="rect">
            <a:avLst/>
          </a:prstGeom>
        </p:spPr>
        <p:txBody>
          <a:bodyPr lIns="0" tIns="0" rIns="0" bIns="0" anchor="ctr"/>
          <a:lstStyle/>
          <a:p>
            <a:pPr algn="ctr"/>
            <a:endParaRPr lang="fr-F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02" name="PlaceHolder 2"/>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03" name="PlaceHolder 3"/>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pic>
        <p:nvPicPr>
          <p:cNvPr id="204" name="Image 203"/>
          <p:cNvPicPr/>
          <p:nvPr/>
        </p:nvPicPr>
        <p:blipFill>
          <a:blip r:embed="rId2"/>
          <a:stretch/>
        </p:blipFill>
        <p:spPr>
          <a:xfrm>
            <a:off x="2937960" y="2183760"/>
            <a:ext cx="1032480" cy="823680"/>
          </a:xfrm>
          <a:prstGeom prst="rect">
            <a:avLst/>
          </a:prstGeom>
          <a:ln>
            <a:noFill/>
          </a:ln>
        </p:spPr>
      </p:pic>
      <p:pic>
        <p:nvPicPr>
          <p:cNvPr id="205" name="Image 204"/>
          <p:cNvPicPr/>
          <p:nvPr/>
        </p:nvPicPr>
        <p:blipFill>
          <a:blip r:embed="rId2"/>
          <a:stretch/>
        </p:blipFill>
        <p:spPr>
          <a:xfrm>
            <a:off x="2937960" y="2183760"/>
            <a:ext cx="1032480" cy="82368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13" name="PlaceHolder 2"/>
          <p:cNvSpPr>
            <a:spLocks noGrp="1"/>
          </p:cNvSpPr>
          <p:nvPr>
            <p:ph type="subTitle"/>
          </p:nvPr>
        </p:nvSpPr>
        <p:spPr>
          <a:xfrm>
            <a:off x="914400" y="2139840"/>
            <a:ext cx="5079600" cy="911880"/>
          </a:xfrm>
          <a:prstGeom prst="rect">
            <a:avLst/>
          </a:prstGeom>
        </p:spPr>
        <p:txBody>
          <a:bodyPr lIns="0" tIns="0" rIns="0" bIns="0" anchor="ctr"/>
          <a:lstStyle/>
          <a:p>
            <a:pPr algn="ctr"/>
            <a:endParaRPr lang="fr-F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15" name="PlaceHolder 2"/>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17" name="PlaceHolder 2"/>
          <p:cNvSpPr>
            <a:spLocks noGrp="1"/>
          </p:cNvSpPr>
          <p:nvPr>
            <p:ph type="body"/>
          </p:nvPr>
        </p:nvSpPr>
        <p:spPr>
          <a:xfrm>
            <a:off x="9144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18" name="PlaceHolder 3"/>
          <p:cNvSpPr>
            <a:spLocks noGrp="1"/>
          </p:cNvSpPr>
          <p:nvPr>
            <p:ph type="body"/>
          </p:nvPr>
        </p:nvSpPr>
        <p:spPr>
          <a:xfrm>
            <a:off x="35172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2895480" y="762120"/>
            <a:ext cx="8610120" cy="6003720"/>
          </a:xfrm>
          <a:prstGeom prst="rect">
            <a:avLst/>
          </a:prstGeom>
        </p:spPr>
        <p:txBody>
          <a:bodyPr lIns="0" tIns="0" rIns="0" bIns="0" anchor="ctr"/>
          <a:lstStyle/>
          <a:p>
            <a:pPr algn="ctr"/>
            <a:endParaRPr lang="fr-FR"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22"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23" name="PlaceHolder 3"/>
          <p:cNvSpPr>
            <a:spLocks noGrp="1"/>
          </p:cNvSpPr>
          <p:nvPr>
            <p:ph type="body"/>
          </p:nvPr>
        </p:nvSpPr>
        <p:spPr>
          <a:xfrm>
            <a:off x="9144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24" name="PlaceHolder 4"/>
          <p:cNvSpPr>
            <a:spLocks noGrp="1"/>
          </p:cNvSpPr>
          <p:nvPr>
            <p:ph type="body"/>
          </p:nvPr>
        </p:nvSpPr>
        <p:spPr>
          <a:xfrm>
            <a:off x="35172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26" name="PlaceHolder 2"/>
          <p:cNvSpPr>
            <a:spLocks noGrp="1"/>
          </p:cNvSpPr>
          <p:nvPr>
            <p:ph type="body"/>
          </p:nvPr>
        </p:nvSpPr>
        <p:spPr>
          <a:xfrm>
            <a:off x="9144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27"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28" name="PlaceHolder 4"/>
          <p:cNvSpPr>
            <a:spLocks noGrp="1"/>
          </p:cNvSpPr>
          <p:nvPr>
            <p:ph type="body"/>
          </p:nvPr>
        </p:nvSpPr>
        <p:spPr>
          <a:xfrm>
            <a:off x="35172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30"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31"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32" name="PlaceHolder 4"/>
          <p:cNvSpPr>
            <a:spLocks noGrp="1"/>
          </p:cNvSpPr>
          <p:nvPr>
            <p:ph type="body"/>
          </p:nvPr>
        </p:nvSpPr>
        <p:spPr>
          <a:xfrm>
            <a:off x="914400" y="261432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7"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8" name="PlaceHolder 3"/>
          <p:cNvSpPr>
            <a:spLocks noGrp="1"/>
          </p:cNvSpPr>
          <p:nvPr>
            <p:ph type="body"/>
          </p:nvPr>
        </p:nvSpPr>
        <p:spPr>
          <a:xfrm>
            <a:off x="9144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19" name="PlaceHolder 4"/>
          <p:cNvSpPr>
            <a:spLocks noGrp="1"/>
          </p:cNvSpPr>
          <p:nvPr>
            <p:ph type="body"/>
          </p:nvPr>
        </p:nvSpPr>
        <p:spPr>
          <a:xfrm>
            <a:off x="35172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34" name="PlaceHolder 2"/>
          <p:cNvSpPr>
            <a:spLocks noGrp="1"/>
          </p:cNvSpPr>
          <p:nvPr>
            <p:ph type="body"/>
          </p:nvPr>
        </p:nvSpPr>
        <p:spPr>
          <a:xfrm>
            <a:off x="914400" y="218376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35" name="PlaceHolder 3"/>
          <p:cNvSpPr>
            <a:spLocks noGrp="1"/>
          </p:cNvSpPr>
          <p:nvPr>
            <p:ph type="body"/>
          </p:nvPr>
        </p:nvSpPr>
        <p:spPr>
          <a:xfrm>
            <a:off x="914400" y="261432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37"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38"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39" name="PlaceHolder 4"/>
          <p:cNvSpPr>
            <a:spLocks noGrp="1"/>
          </p:cNvSpPr>
          <p:nvPr>
            <p:ph type="body"/>
          </p:nvPr>
        </p:nvSpPr>
        <p:spPr>
          <a:xfrm>
            <a:off x="35172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40" name="PlaceHolder 5"/>
          <p:cNvSpPr>
            <a:spLocks noGrp="1"/>
          </p:cNvSpPr>
          <p:nvPr>
            <p:ph type="body"/>
          </p:nvPr>
        </p:nvSpPr>
        <p:spPr>
          <a:xfrm>
            <a:off x="9144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42" name="PlaceHolder 2"/>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43" name="PlaceHolder 3"/>
          <p:cNvSpPr>
            <a:spLocks noGrp="1"/>
          </p:cNvSpPr>
          <p:nvPr>
            <p:ph type="body"/>
          </p:nvPr>
        </p:nvSpPr>
        <p:spPr>
          <a:xfrm>
            <a:off x="914400" y="2183760"/>
            <a:ext cx="5079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pic>
        <p:nvPicPr>
          <p:cNvPr id="244" name="Image 243"/>
          <p:cNvPicPr/>
          <p:nvPr/>
        </p:nvPicPr>
        <p:blipFill>
          <a:blip r:embed="rId2"/>
          <a:stretch/>
        </p:blipFill>
        <p:spPr>
          <a:xfrm>
            <a:off x="2937960" y="2183760"/>
            <a:ext cx="1032480" cy="823680"/>
          </a:xfrm>
          <a:prstGeom prst="rect">
            <a:avLst/>
          </a:prstGeom>
          <a:ln>
            <a:noFill/>
          </a:ln>
        </p:spPr>
      </p:pic>
      <p:pic>
        <p:nvPicPr>
          <p:cNvPr id="245" name="Image 244"/>
          <p:cNvPicPr/>
          <p:nvPr/>
        </p:nvPicPr>
        <p:blipFill>
          <a:blip r:embed="rId2"/>
          <a:stretch/>
        </p:blipFill>
        <p:spPr>
          <a:xfrm>
            <a:off x="2937960" y="2183760"/>
            <a:ext cx="1032480" cy="823680"/>
          </a:xfrm>
          <a:prstGeom prst="rect">
            <a:avLst/>
          </a:prstGeom>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1" name="PlaceHolder 2"/>
          <p:cNvSpPr>
            <a:spLocks noGrp="1"/>
          </p:cNvSpPr>
          <p:nvPr>
            <p:ph type="body"/>
          </p:nvPr>
        </p:nvSpPr>
        <p:spPr>
          <a:xfrm>
            <a:off x="914400" y="2183760"/>
            <a:ext cx="2478600" cy="82368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2"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3" name="PlaceHolder 4"/>
          <p:cNvSpPr>
            <a:spLocks noGrp="1"/>
          </p:cNvSpPr>
          <p:nvPr>
            <p:ph type="body"/>
          </p:nvPr>
        </p:nvSpPr>
        <p:spPr>
          <a:xfrm>
            <a:off x="3517200" y="261432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895480" y="762120"/>
            <a:ext cx="8610120" cy="129492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5" name="PlaceHolder 2"/>
          <p:cNvSpPr>
            <a:spLocks noGrp="1"/>
          </p:cNvSpPr>
          <p:nvPr>
            <p:ph type="body"/>
          </p:nvPr>
        </p:nvSpPr>
        <p:spPr>
          <a:xfrm>
            <a:off x="9144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6" name="PlaceHolder 3"/>
          <p:cNvSpPr>
            <a:spLocks noGrp="1"/>
          </p:cNvSpPr>
          <p:nvPr>
            <p:ph type="body"/>
          </p:nvPr>
        </p:nvSpPr>
        <p:spPr>
          <a:xfrm>
            <a:off x="3517200" y="2183760"/>
            <a:ext cx="2478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
        <p:nvSpPr>
          <p:cNvPr id="27" name="PlaceHolder 4"/>
          <p:cNvSpPr>
            <a:spLocks noGrp="1"/>
          </p:cNvSpPr>
          <p:nvPr>
            <p:ph type="body"/>
          </p:nvPr>
        </p:nvSpPr>
        <p:spPr>
          <a:xfrm>
            <a:off x="914400" y="2614320"/>
            <a:ext cx="5079600" cy="392760"/>
          </a:xfrm>
          <a:prstGeom prst="rect">
            <a:avLst/>
          </a:prstGeom>
        </p:spPr>
        <p:txBody>
          <a:bodyPr lIns="0" tIns="0" rIns="0" bIns="0"/>
          <a:lstStyle/>
          <a:p>
            <a:endParaRPr lang="en-US" sz="2200" b="0" strike="noStrike" spc="-1">
              <a:solidFill>
                <a:srgbClr val="FFFFFF"/>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Picture 6"/>
          <p:cNvPicPr/>
          <p:nvPr/>
        </p:nvPicPr>
        <p:blipFill>
          <a:blip r:embed="rId14"/>
          <a:stretch/>
        </p:blipFill>
        <p:spPr>
          <a:xfrm>
            <a:off x="0" y="0"/>
            <a:ext cx="12191760" cy="1441080"/>
          </a:xfrm>
          <a:prstGeom prst="rect">
            <a:avLst/>
          </a:prstGeom>
          <a:ln>
            <a:noFill/>
          </a:ln>
        </p:spPr>
      </p:pic>
      <p:pic>
        <p:nvPicPr>
          <p:cNvPr id="8" name="Picture 6"/>
          <p:cNvPicPr/>
          <p:nvPr/>
        </p:nvPicPr>
        <p:blipFill>
          <a:blip r:embed="rId15"/>
          <a:stretch/>
        </p:blipFill>
        <p:spPr>
          <a:xfrm>
            <a:off x="0" y="4375080"/>
            <a:ext cx="12191760" cy="2482560"/>
          </a:xfrm>
          <a:prstGeom prst="rect">
            <a:avLst/>
          </a:prstGeom>
          <a:ln>
            <a:noFill/>
          </a:ln>
        </p:spPr>
      </p:pic>
      <p:sp>
        <p:nvSpPr>
          <p:cNvPr id="2" name="PlaceHolder 1"/>
          <p:cNvSpPr>
            <a:spLocks noGrp="1"/>
          </p:cNvSpPr>
          <p:nvPr>
            <p:ph type="title"/>
          </p:nvPr>
        </p:nvSpPr>
        <p:spPr>
          <a:xfrm>
            <a:off x="1371600" y="1803240"/>
            <a:ext cx="9448560" cy="1824840"/>
          </a:xfrm>
          <a:prstGeom prst="rect">
            <a:avLst/>
          </a:prstGeom>
        </p:spPr>
        <p:txBody>
          <a:bodyPr anchor="b"/>
          <a:lstStyle/>
          <a:p>
            <a:pPr>
              <a:lnSpc>
                <a:spcPct val="100000"/>
              </a:lnSpc>
            </a:pPr>
            <a:r>
              <a:rPr lang="en-US" sz="6000" b="0" strike="noStrike" cap="all" spc="-1">
                <a:solidFill>
                  <a:srgbClr val="FFFFFF"/>
                </a:solidFill>
                <a:uFill>
                  <a:solidFill>
                    <a:srgbClr val="FFFFFF"/>
                  </a:solidFill>
                </a:uFill>
                <a:latin typeface="Century Gothic"/>
              </a:rPr>
              <a:t>Modifiez le style du titre</a:t>
            </a:r>
            <a:endParaRPr lang="en-US" sz="1800" b="0" strike="noStrike" spc="-1">
              <a:solidFill>
                <a:srgbClr val="FFFFFF"/>
              </a:solidFill>
              <a:uFill>
                <a:solidFill>
                  <a:srgbClr val="FFFFFF"/>
                </a:solidFill>
              </a:uFill>
              <a:latin typeface="Century Gothic"/>
            </a:endParaRPr>
          </a:p>
        </p:txBody>
      </p:sp>
      <p:sp>
        <p:nvSpPr>
          <p:cNvPr id="3" name="PlaceHolder 2"/>
          <p:cNvSpPr>
            <a:spLocks noGrp="1"/>
          </p:cNvSpPr>
          <p:nvPr>
            <p:ph type="dt"/>
          </p:nvPr>
        </p:nvSpPr>
        <p:spPr>
          <a:xfrm>
            <a:off x="7909560" y="4314240"/>
            <a:ext cx="2910600" cy="374400"/>
          </a:xfrm>
          <a:prstGeom prst="rect">
            <a:avLst/>
          </a:prstGeom>
        </p:spPr>
        <p:txBody>
          <a:bodyPr anchor="ctr"/>
          <a:lstStyle/>
          <a:p>
            <a:pPr algn="r">
              <a:lnSpc>
                <a:spcPct val="100000"/>
              </a:lnSpc>
            </a:pPr>
            <a:r>
              <a:rPr lang="fr-FR" sz="1050" b="0" strike="noStrike" spc="-1">
                <a:solidFill>
                  <a:srgbClr val="FFFFFF"/>
                </a:solidFill>
                <a:uFill>
                  <a:solidFill>
                    <a:srgbClr val="FFFFFF"/>
                  </a:solidFill>
                </a:uFill>
                <a:latin typeface="Century Gothic"/>
              </a:rPr>
              <a:t>13/02/2019</a:t>
            </a:r>
            <a:endParaRPr lang="fr-FR" sz="1400" b="0" strike="noStrike" spc="-1">
              <a:solidFill>
                <a:srgbClr val="FFFFFF"/>
              </a:solidFill>
              <a:uFill>
                <a:solidFill>
                  <a:srgbClr val="FFFFFF"/>
                </a:solidFill>
              </a:uFill>
              <a:latin typeface="Times New Roman"/>
            </a:endParaRPr>
          </a:p>
        </p:txBody>
      </p:sp>
      <p:sp>
        <p:nvSpPr>
          <p:cNvPr id="4" name="PlaceHolder 3"/>
          <p:cNvSpPr>
            <a:spLocks noGrp="1"/>
          </p:cNvSpPr>
          <p:nvPr>
            <p:ph type="ftr"/>
          </p:nvPr>
        </p:nvSpPr>
        <p:spPr>
          <a:xfrm>
            <a:off x="1371600" y="4323960"/>
            <a:ext cx="6400440" cy="364680"/>
          </a:xfrm>
          <a:prstGeom prst="rect">
            <a:avLst/>
          </a:prstGeom>
        </p:spPr>
        <p:txBody>
          <a:bodyPr anchor="ctr"/>
          <a:lstStyle/>
          <a:p>
            <a:endParaRPr lang="fr-FR" sz="2400" b="0" strike="noStrike" spc="-1">
              <a:solidFill>
                <a:srgbClr val="FFFFFF"/>
              </a:solidFill>
              <a:uFill>
                <a:solidFill>
                  <a:srgbClr val="FFFFFF"/>
                </a:solidFill>
              </a:uFill>
              <a:latin typeface="Times New Roman"/>
            </a:endParaRPr>
          </a:p>
        </p:txBody>
      </p:sp>
      <p:sp>
        <p:nvSpPr>
          <p:cNvPr id="5" name="PlaceHolder 4"/>
          <p:cNvSpPr>
            <a:spLocks noGrp="1"/>
          </p:cNvSpPr>
          <p:nvPr>
            <p:ph type="sldNum"/>
          </p:nvPr>
        </p:nvSpPr>
        <p:spPr>
          <a:xfrm>
            <a:off x="8077320" y="1431000"/>
            <a:ext cx="2742840" cy="364680"/>
          </a:xfrm>
          <a:prstGeom prst="rect">
            <a:avLst/>
          </a:prstGeom>
        </p:spPr>
        <p:txBody>
          <a:bodyPr anchor="ctr"/>
          <a:lstStyle/>
          <a:p>
            <a:pPr algn="r">
              <a:lnSpc>
                <a:spcPct val="100000"/>
              </a:lnSpc>
            </a:pPr>
            <a:fld id="{5C5BAFEA-770C-40FB-A3B4-214A563F19B8}" type="slidenum">
              <a:rPr lang="fr-FR" sz="1050" b="0" strike="noStrike" spc="-1">
                <a:solidFill>
                  <a:srgbClr val="FFFFFF"/>
                </a:solidFill>
                <a:uFill>
                  <a:solidFill>
                    <a:srgbClr val="FFFFFF"/>
                  </a:solidFill>
                </a:uFill>
                <a:latin typeface="Century Gothic"/>
              </a:rPr>
              <a:t>‹N°›</a:t>
            </a:fld>
            <a:endParaRPr lang="fr-FR" sz="1400" b="0" strike="noStrike" spc="-1">
              <a:solidFill>
                <a:srgbClr val="FFFFFF"/>
              </a:solidFill>
              <a:uFill>
                <a:solidFill>
                  <a:srgbClr val="FFFFFF"/>
                </a:solidFill>
              </a:uFill>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Cliquez pour éditer le format du plan de texte</a:t>
            </a:r>
          </a:p>
          <a:p>
            <a:pPr marL="864000" lvl="1" indent="-324000">
              <a:buClr>
                <a:srgbClr val="FFFFFF"/>
              </a:buClr>
              <a:buSzPct val="75000"/>
              <a:buFont typeface="Symbol" charset="2"/>
              <a:buChar char=""/>
            </a:pPr>
            <a:r>
              <a:rPr lang="en-US" sz="1800" b="0" strike="noStrike" spc="-1">
                <a:solidFill>
                  <a:srgbClr val="FFFFFF"/>
                </a:solidFill>
                <a:uFill>
                  <a:solidFill>
                    <a:srgbClr val="FFFFFF"/>
                  </a:solidFill>
                </a:uFill>
                <a:latin typeface="Century Gothic"/>
              </a:rPr>
              <a:t>Second niveau de plan</a:t>
            </a:r>
          </a:p>
          <a:p>
            <a:pPr marL="1296000" lvl="2" indent="-288000">
              <a:buClr>
                <a:srgbClr val="FFFFFF"/>
              </a:buClr>
              <a:buSzPct val="45000"/>
              <a:buFont typeface="Wingdings" charset="2"/>
              <a:buChar char=""/>
            </a:pPr>
            <a:r>
              <a:rPr lang="en-US" sz="1600" b="0" strike="noStrike" spc="-1">
                <a:solidFill>
                  <a:srgbClr val="FFFFFF"/>
                </a:solidFill>
                <a:uFill>
                  <a:solidFill>
                    <a:srgbClr val="FFFFFF"/>
                  </a:solidFill>
                </a:uFill>
                <a:latin typeface="Century Gothic"/>
              </a:rPr>
              <a:t>Troisième niveau de plan</a:t>
            </a:r>
          </a:p>
          <a:p>
            <a:pPr marL="1728000" lvl="3" indent="-216000">
              <a:buClr>
                <a:srgbClr val="FFFFFF"/>
              </a:buClr>
              <a:buSzPct val="75000"/>
              <a:buFont typeface="Symbol" charset="2"/>
              <a:buChar char=""/>
            </a:pPr>
            <a:r>
              <a:rPr lang="en-US" sz="1600" b="0" strike="noStrike" spc="-1">
                <a:solidFill>
                  <a:srgbClr val="FFFFFF"/>
                </a:solidFill>
                <a:uFill>
                  <a:solidFill>
                    <a:srgbClr val="FFFFFF"/>
                  </a:solidFill>
                </a:uFill>
                <a:latin typeface="Century Gothic"/>
              </a:rPr>
              <a:t>Quatrième niveau de plan</a:t>
            </a:r>
          </a:p>
          <a:p>
            <a:pPr marL="2160000" lvl="4" indent="-216000">
              <a:buClr>
                <a:srgbClr val="FFFFFF"/>
              </a:buClr>
              <a:buSzPct val="45000"/>
              <a:buFont typeface="Wingdings" charset="2"/>
              <a:buChar char=""/>
            </a:pPr>
            <a:r>
              <a:rPr lang="en-US" sz="2000" b="0" strike="noStrike" spc="-1">
                <a:solidFill>
                  <a:srgbClr val="FFFFFF"/>
                </a:solidFill>
                <a:uFill>
                  <a:solidFill>
                    <a:srgbClr val="FFFFFF"/>
                  </a:solidFill>
                </a:uFill>
                <a:latin typeface="Century Gothic"/>
              </a:rPr>
              <a:t>Cinquième niveau de plan</a:t>
            </a:r>
          </a:p>
          <a:p>
            <a:pPr marL="2592000" lvl="5" indent="-216000">
              <a:buClr>
                <a:srgbClr val="FFFFFF"/>
              </a:buClr>
              <a:buSzPct val="45000"/>
              <a:buFont typeface="Wingdings" charset="2"/>
              <a:buChar char=""/>
            </a:pPr>
            <a:r>
              <a:rPr lang="en-US" sz="2000" b="0" strike="noStrike" spc="-1">
                <a:solidFill>
                  <a:srgbClr val="FFFFFF"/>
                </a:solidFill>
                <a:uFill>
                  <a:solidFill>
                    <a:srgbClr val="FFFFFF"/>
                  </a:solidFill>
                </a:uFill>
                <a:latin typeface="Century Gothic"/>
              </a:rPr>
              <a:t>Sixième niveau de plan</a:t>
            </a:r>
          </a:p>
          <a:p>
            <a:pPr marL="3024000" lvl="6" indent="-216000">
              <a:buClr>
                <a:srgbClr val="FFFFFF"/>
              </a:buClr>
              <a:buSzPct val="45000"/>
              <a:buFont typeface="Wingdings" charset="2"/>
              <a:buChar char=""/>
            </a:pPr>
            <a:r>
              <a:rPr lang="en-US" sz="2000" b="0" strike="noStrike" spc="-1">
                <a:solidFill>
                  <a:srgbClr val="FFFFFF"/>
                </a:solidFill>
                <a:uFill>
                  <a:solidFill>
                    <a:srgbClr val="FFFFFF"/>
                  </a:solidFill>
                </a:uFill>
                <a:latin typeface="Century Gothic"/>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1" name="Picture 6"/>
          <p:cNvPicPr/>
          <p:nvPr/>
        </p:nvPicPr>
        <p:blipFill>
          <a:blip r:embed="rId14"/>
          <a:stretch/>
        </p:blipFill>
        <p:spPr>
          <a:xfrm>
            <a:off x="0" y="0"/>
            <a:ext cx="12191760" cy="1441080"/>
          </a:xfrm>
          <a:prstGeom prst="rect">
            <a:avLst/>
          </a:prstGeom>
          <a:ln>
            <a:noFill/>
          </a:ln>
        </p:spPr>
      </p:pic>
      <p:sp>
        <p:nvSpPr>
          <p:cNvPr id="42" name="PlaceHolder 1"/>
          <p:cNvSpPr>
            <a:spLocks noGrp="1"/>
          </p:cNvSpPr>
          <p:nvPr>
            <p:ph type="title"/>
          </p:nvPr>
        </p:nvSpPr>
        <p:spPr>
          <a:xfrm>
            <a:off x="2895480" y="764280"/>
            <a:ext cx="8610120" cy="1292760"/>
          </a:xfrm>
          <a:prstGeom prst="rect">
            <a:avLst/>
          </a:prstGeom>
        </p:spPr>
        <p:txBody>
          <a:bodyPr anchor="ctr"/>
          <a:lstStyle/>
          <a:p>
            <a:pPr algn="r">
              <a:lnSpc>
                <a:spcPct val="90000"/>
              </a:lnSpc>
            </a:pPr>
            <a:r>
              <a:rPr lang="en-US" sz="4000" b="0" strike="noStrike" cap="all" spc="-1">
                <a:solidFill>
                  <a:srgbClr val="FFFFFF"/>
                </a:solidFill>
                <a:uFill>
                  <a:solidFill>
                    <a:srgbClr val="FFFFFF"/>
                  </a:solidFill>
                </a:uFill>
                <a:latin typeface="Century Gothic"/>
              </a:rPr>
              <a:t>Modifiez le style du titre</a:t>
            </a:r>
            <a:endParaRPr lang="en-US" sz="1800" b="0" strike="noStrike" spc="-1">
              <a:solidFill>
                <a:srgbClr val="FFFFFF"/>
              </a:solidFill>
              <a:uFill>
                <a:solidFill>
                  <a:srgbClr val="FFFFFF"/>
                </a:solidFill>
              </a:uFill>
              <a:latin typeface="Century Gothic"/>
            </a:endParaRPr>
          </a:p>
        </p:txBody>
      </p:sp>
      <p:sp>
        <p:nvSpPr>
          <p:cNvPr id="43" name="PlaceHolder 2"/>
          <p:cNvSpPr>
            <a:spLocks noGrp="1"/>
          </p:cNvSpPr>
          <p:nvPr>
            <p:ph type="body"/>
          </p:nvPr>
        </p:nvSpPr>
        <p:spPr>
          <a:xfrm>
            <a:off x="685800" y="2194560"/>
            <a:ext cx="10820160" cy="4023720"/>
          </a:xfrm>
          <a:prstGeom prst="rect">
            <a:avLst/>
          </a:prstGeom>
        </p:spPr>
        <p:txBody>
          <a:bodyPr/>
          <a:lstStyle/>
          <a:p>
            <a:pPr marL="432000" indent="-324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Cliquez pour éditer le format du plan de texte</a:t>
            </a:r>
          </a:p>
          <a:p>
            <a:pPr marL="864000" lvl="1" indent="-324000">
              <a:buClr>
                <a:srgbClr val="FFFFFF"/>
              </a:buClr>
              <a:buSzPct val="75000"/>
              <a:buFont typeface="Symbol" charset="2"/>
              <a:buChar char=""/>
            </a:pPr>
            <a:r>
              <a:rPr lang="en-US" sz="2200" b="0" strike="noStrike" spc="-1">
                <a:solidFill>
                  <a:srgbClr val="FFFFFF"/>
                </a:solidFill>
                <a:uFill>
                  <a:solidFill>
                    <a:srgbClr val="FFFFFF"/>
                  </a:solidFill>
                </a:uFill>
                <a:latin typeface="Century Gothic"/>
              </a:rPr>
              <a:t>Second niveau de plan</a:t>
            </a:r>
          </a:p>
          <a:p>
            <a:pPr marL="1296000" lvl="2" indent="-288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Troisième niveau de plan</a:t>
            </a:r>
          </a:p>
          <a:p>
            <a:pPr marL="1728000" lvl="3" indent="-216000">
              <a:buClr>
                <a:srgbClr val="FFFFFF"/>
              </a:buClr>
              <a:buSzPct val="75000"/>
              <a:buFont typeface="Symbol" charset="2"/>
              <a:buChar char=""/>
            </a:pPr>
            <a:r>
              <a:rPr lang="en-US" sz="2200" b="0" strike="noStrike" spc="-1">
                <a:solidFill>
                  <a:srgbClr val="FFFFFF"/>
                </a:solidFill>
                <a:uFill>
                  <a:solidFill>
                    <a:srgbClr val="FFFFFF"/>
                  </a:solidFill>
                </a:uFill>
                <a:latin typeface="Century Gothic"/>
              </a:rPr>
              <a:t>Quatrième niveau de plan</a:t>
            </a:r>
          </a:p>
          <a:p>
            <a:pPr marL="2160000" lvl="4" indent="-216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Cinquième niveau de plan</a:t>
            </a:r>
          </a:p>
          <a:p>
            <a:pPr marL="2592000" lvl="5" indent="-216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Sixième niveau de plan</a:t>
            </a:r>
          </a:p>
          <a:p>
            <a:pPr marL="228600" indent="-228240">
              <a:lnSpc>
                <a:spcPct val="100000"/>
              </a:lnSpc>
              <a:buClr>
                <a:srgbClr val="FFFFFF"/>
              </a:buClr>
              <a:buFont typeface="Arial"/>
              <a:buChar char="•"/>
            </a:pPr>
            <a:r>
              <a:rPr lang="en-US" sz="2200" b="0" strike="noStrike" spc="-1">
                <a:solidFill>
                  <a:srgbClr val="FFFFFF"/>
                </a:solidFill>
                <a:uFill>
                  <a:solidFill>
                    <a:srgbClr val="FFFFFF"/>
                  </a:solidFill>
                </a:uFill>
                <a:latin typeface="Century Gothic"/>
              </a:rPr>
              <a:t>Septième niveau de planModifiez les styles du texte du masque</a:t>
            </a:r>
          </a:p>
          <a:p>
            <a:pPr marL="685800" lvl="1" indent="-228240">
              <a:lnSpc>
                <a:spcPct val="100000"/>
              </a:lnSpc>
              <a:buClr>
                <a:srgbClr val="FFFFFF"/>
              </a:buClr>
              <a:buFont typeface="Arial"/>
              <a:buChar char="•"/>
            </a:pPr>
            <a:r>
              <a:rPr lang="en-US" sz="2000" b="0" strike="noStrike" spc="-1">
                <a:solidFill>
                  <a:srgbClr val="FFFFFF"/>
                </a:solidFill>
                <a:uFill>
                  <a:solidFill>
                    <a:srgbClr val="FFFFFF"/>
                  </a:solidFill>
                </a:uFill>
                <a:latin typeface="Century Gothic"/>
              </a:rPr>
              <a:t>Deuxième niveau</a:t>
            </a:r>
            <a:endParaRPr lang="en-US" sz="2200" b="0" strike="noStrike" spc="-1">
              <a:solidFill>
                <a:srgbClr val="FFFFFF"/>
              </a:solidFill>
              <a:uFill>
                <a:solidFill>
                  <a:srgbClr val="FFFFFF"/>
                </a:solidFill>
              </a:uFill>
              <a:latin typeface="Century Gothic"/>
            </a:endParaRPr>
          </a:p>
          <a:p>
            <a:pPr marL="1143000" lvl="2" indent="-228240">
              <a:lnSpc>
                <a:spcPct val="100000"/>
              </a:lnSpc>
              <a:buClr>
                <a:srgbClr val="FFFFFF"/>
              </a:buClr>
              <a:buFont typeface="Arial"/>
              <a:buChar char="•"/>
            </a:pPr>
            <a:r>
              <a:rPr lang="en-US" sz="1800" b="0" strike="noStrike" spc="-1">
                <a:solidFill>
                  <a:srgbClr val="FFFFFF"/>
                </a:solidFill>
                <a:uFill>
                  <a:solidFill>
                    <a:srgbClr val="FFFFFF"/>
                  </a:solidFill>
                </a:uFill>
                <a:latin typeface="Century Gothic"/>
              </a:rPr>
              <a:t>Troisième niveau</a:t>
            </a:r>
            <a:endParaRPr lang="en-US" sz="2200" b="0" strike="noStrike" spc="-1">
              <a:solidFill>
                <a:srgbClr val="FFFFFF"/>
              </a:solidFill>
              <a:uFill>
                <a:solidFill>
                  <a:srgbClr val="FFFFFF"/>
                </a:solidFill>
              </a:uFill>
              <a:latin typeface="Century Gothic"/>
            </a:endParaRPr>
          </a:p>
          <a:p>
            <a:pPr marL="1600200" lvl="3" indent="-228240">
              <a:lnSpc>
                <a:spcPct val="100000"/>
              </a:lnSpc>
              <a:buClr>
                <a:srgbClr val="FFFFFF"/>
              </a:buClr>
              <a:buFont typeface="Arial"/>
              <a:buChar char="•"/>
            </a:pPr>
            <a:r>
              <a:rPr lang="en-US" sz="1600" b="0" strike="noStrike" spc="-1">
                <a:solidFill>
                  <a:srgbClr val="FFFFFF"/>
                </a:solidFill>
                <a:uFill>
                  <a:solidFill>
                    <a:srgbClr val="FFFFFF"/>
                  </a:solidFill>
                </a:uFill>
                <a:latin typeface="Century Gothic"/>
              </a:rPr>
              <a:t>Quatrième niveau</a:t>
            </a:r>
            <a:endParaRPr lang="en-US" sz="2200" b="0" strike="noStrike" spc="-1">
              <a:solidFill>
                <a:srgbClr val="FFFFFF"/>
              </a:solidFill>
              <a:uFill>
                <a:solidFill>
                  <a:srgbClr val="FFFFFF"/>
                </a:solidFill>
              </a:uFill>
              <a:latin typeface="Century Gothic"/>
            </a:endParaRPr>
          </a:p>
          <a:p>
            <a:pPr marL="2057400" lvl="4" indent="-228240">
              <a:lnSpc>
                <a:spcPct val="100000"/>
              </a:lnSpc>
              <a:buClr>
                <a:srgbClr val="FFFFFF"/>
              </a:buClr>
              <a:buFont typeface="Arial"/>
              <a:buChar char="•"/>
            </a:pPr>
            <a:r>
              <a:rPr lang="en-US" sz="1600" b="0" strike="noStrike" spc="-1">
                <a:solidFill>
                  <a:srgbClr val="FFFFFF"/>
                </a:solidFill>
                <a:uFill>
                  <a:solidFill>
                    <a:srgbClr val="FFFFFF"/>
                  </a:solidFill>
                </a:uFill>
                <a:latin typeface="Century Gothic"/>
              </a:rPr>
              <a:t>Cinquième niveau</a:t>
            </a:r>
            <a:endParaRPr lang="en-US" sz="2200" b="0" strike="noStrike" spc="-1">
              <a:solidFill>
                <a:srgbClr val="FFFFFF"/>
              </a:solidFill>
              <a:uFill>
                <a:solidFill>
                  <a:srgbClr val="FFFFFF"/>
                </a:solidFill>
              </a:uFill>
              <a:latin typeface="Century Gothic"/>
            </a:endParaRPr>
          </a:p>
        </p:txBody>
      </p:sp>
      <p:sp>
        <p:nvSpPr>
          <p:cNvPr id="44" name="PlaceHolder 3"/>
          <p:cNvSpPr>
            <a:spLocks noGrp="1"/>
          </p:cNvSpPr>
          <p:nvPr>
            <p:ph type="dt"/>
          </p:nvPr>
        </p:nvSpPr>
        <p:spPr>
          <a:xfrm>
            <a:off x="8595360" y="6356520"/>
            <a:ext cx="2910600" cy="364680"/>
          </a:xfrm>
          <a:prstGeom prst="rect">
            <a:avLst/>
          </a:prstGeom>
        </p:spPr>
        <p:txBody>
          <a:bodyPr anchor="ctr"/>
          <a:lstStyle/>
          <a:p>
            <a:pPr algn="r">
              <a:lnSpc>
                <a:spcPct val="100000"/>
              </a:lnSpc>
            </a:pPr>
            <a:r>
              <a:rPr lang="fr-FR" sz="1050" b="0" strike="noStrike" spc="-1">
                <a:solidFill>
                  <a:srgbClr val="FFFFFF"/>
                </a:solidFill>
                <a:uFill>
                  <a:solidFill>
                    <a:srgbClr val="FFFFFF"/>
                  </a:solidFill>
                </a:uFill>
                <a:latin typeface="Century Gothic"/>
              </a:rPr>
              <a:t>13/02/2019</a:t>
            </a:r>
            <a:endParaRPr lang="fr-FR" sz="1400" b="0" strike="noStrike" spc="-1">
              <a:solidFill>
                <a:srgbClr val="FFFFFF"/>
              </a:solidFill>
              <a:uFill>
                <a:solidFill>
                  <a:srgbClr val="FFFFFF"/>
                </a:solidFill>
              </a:uFill>
              <a:latin typeface="Times New Roman"/>
            </a:endParaRPr>
          </a:p>
        </p:txBody>
      </p:sp>
      <p:sp>
        <p:nvSpPr>
          <p:cNvPr id="45" name="PlaceHolder 4"/>
          <p:cNvSpPr>
            <a:spLocks noGrp="1"/>
          </p:cNvSpPr>
          <p:nvPr>
            <p:ph type="ftr"/>
          </p:nvPr>
        </p:nvSpPr>
        <p:spPr>
          <a:xfrm>
            <a:off x="685800" y="6355800"/>
            <a:ext cx="7772040" cy="364680"/>
          </a:xfrm>
          <a:prstGeom prst="rect">
            <a:avLst/>
          </a:prstGeom>
        </p:spPr>
        <p:txBody>
          <a:bodyPr anchor="ctr"/>
          <a:lstStyle/>
          <a:p>
            <a:endParaRPr lang="fr-FR" sz="2400" b="0" strike="noStrike" spc="-1">
              <a:solidFill>
                <a:srgbClr val="FFFFFF"/>
              </a:solidFill>
              <a:uFill>
                <a:solidFill>
                  <a:srgbClr val="FFFFFF"/>
                </a:solidFill>
              </a:uFill>
              <a:latin typeface="Times New Roman"/>
            </a:endParaRPr>
          </a:p>
        </p:txBody>
      </p:sp>
      <p:sp>
        <p:nvSpPr>
          <p:cNvPr id="46" name="PlaceHolder 5"/>
          <p:cNvSpPr>
            <a:spLocks noGrp="1"/>
          </p:cNvSpPr>
          <p:nvPr>
            <p:ph type="sldNum"/>
          </p:nvPr>
        </p:nvSpPr>
        <p:spPr>
          <a:xfrm>
            <a:off x="8763120" y="380880"/>
            <a:ext cx="2742840" cy="364680"/>
          </a:xfrm>
          <a:prstGeom prst="rect">
            <a:avLst/>
          </a:prstGeom>
        </p:spPr>
        <p:txBody>
          <a:bodyPr anchor="ctr"/>
          <a:lstStyle/>
          <a:p>
            <a:pPr algn="r">
              <a:lnSpc>
                <a:spcPct val="100000"/>
              </a:lnSpc>
            </a:pPr>
            <a:fld id="{229440DF-C2D7-4033-92D9-C0CCE1F96BBC}" type="slidenum">
              <a:rPr lang="fr-FR" sz="1050" b="0" strike="noStrike" spc="-1">
                <a:solidFill>
                  <a:srgbClr val="FFFFFF"/>
                </a:solidFill>
                <a:uFill>
                  <a:solidFill>
                    <a:srgbClr val="FFFFFF"/>
                  </a:solidFill>
                </a:uFill>
                <a:latin typeface="Century Gothic"/>
              </a:rPr>
              <a:t>‹N°›</a:t>
            </a:fld>
            <a:endParaRPr lang="fr-FR" sz="14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1" name="Picture 6"/>
          <p:cNvPicPr/>
          <p:nvPr/>
        </p:nvPicPr>
        <p:blipFill>
          <a:blip r:embed="rId14"/>
          <a:stretch/>
        </p:blipFill>
        <p:spPr>
          <a:xfrm>
            <a:off x="0" y="0"/>
            <a:ext cx="12191760" cy="1441080"/>
          </a:xfrm>
          <a:prstGeom prst="rect">
            <a:avLst/>
          </a:prstGeom>
          <a:ln>
            <a:noFill/>
          </a:ln>
        </p:spPr>
      </p:pic>
      <p:sp>
        <p:nvSpPr>
          <p:cNvPr id="82" name="PlaceHolder 1"/>
          <p:cNvSpPr>
            <a:spLocks noGrp="1"/>
          </p:cNvSpPr>
          <p:nvPr>
            <p:ph type="title"/>
          </p:nvPr>
        </p:nvSpPr>
        <p:spPr>
          <a:xfrm>
            <a:off x="2895480" y="764280"/>
            <a:ext cx="8610120" cy="1292760"/>
          </a:xfrm>
          <a:prstGeom prst="rect">
            <a:avLst/>
          </a:prstGeom>
        </p:spPr>
        <p:txBody>
          <a:bodyPr anchor="ctr"/>
          <a:lstStyle/>
          <a:p>
            <a:pPr algn="r">
              <a:lnSpc>
                <a:spcPct val="90000"/>
              </a:lnSpc>
            </a:pPr>
            <a:r>
              <a:rPr lang="en-US" sz="4000" b="0" strike="noStrike" cap="all" spc="-1">
                <a:solidFill>
                  <a:srgbClr val="FFFFFF"/>
                </a:solidFill>
                <a:uFill>
                  <a:solidFill>
                    <a:srgbClr val="FFFFFF"/>
                  </a:solidFill>
                </a:uFill>
                <a:latin typeface="Century Gothic"/>
              </a:rPr>
              <a:t>Modifiez le style du titre</a:t>
            </a:r>
            <a:endParaRPr lang="en-US" sz="1800" b="0" strike="noStrike" spc="-1">
              <a:solidFill>
                <a:srgbClr val="FFFFFF"/>
              </a:solidFill>
              <a:uFill>
                <a:solidFill>
                  <a:srgbClr val="FFFFFF"/>
                </a:solidFill>
              </a:uFill>
              <a:latin typeface="Century Gothic"/>
            </a:endParaRPr>
          </a:p>
        </p:txBody>
      </p:sp>
      <p:sp>
        <p:nvSpPr>
          <p:cNvPr id="83" name="PlaceHolder 2"/>
          <p:cNvSpPr>
            <a:spLocks noGrp="1"/>
          </p:cNvSpPr>
          <p:nvPr>
            <p:ph type="body"/>
          </p:nvPr>
        </p:nvSpPr>
        <p:spPr>
          <a:xfrm>
            <a:off x="685800" y="2194560"/>
            <a:ext cx="5333760" cy="4023720"/>
          </a:xfrm>
          <a:prstGeom prst="rect">
            <a:avLst/>
          </a:prstGeom>
        </p:spPr>
        <p:txBody>
          <a:bodyPr/>
          <a:lstStyle/>
          <a:p>
            <a:pPr marL="432000" indent="-324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Cliquez pour éditer le format du plan de texte</a:t>
            </a:r>
          </a:p>
          <a:p>
            <a:pPr marL="864000" lvl="1" indent="-324000">
              <a:buClr>
                <a:srgbClr val="FFFFFF"/>
              </a:buClr>
              <a:buSzPct val="75000"/>
              <a:buFont typeface="Symbol" charset="2"/>
              <a:buChar char=""/>
            </a:pPr>
            <a:r>
              <a:rPr lang="en-US" sz="2200" b="0" strike="noStrike" spc="-1">
                <a:solidFill>
                  <a:srgbClr val="FFFFFF"/>
                </a:solidFill>
                <a:uFill>
                  <a:solidFill>
                    <a:srgbClr val="FFFFFF"/>
                  </a:solidFill>
                </a:uFill>
                <a:latin typeface="Century Gothic"/>
              </a:rPr>
              <a:t>Second niveau de plan</a:t>
            </a:r>
          </a:p>
          <a:p>
            <a:pPr marL="1296000" lvl="2" indent="-288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Troisième niveau de plan</a:t>
            </a:r>
          </a:p>
          <a:p>
            <a:pPr marL="1728000" lvl="3" indent="-216000">
              <a:buClr>
                <a:srgbClr val="FFFFFF"/>
              </a:buClr>
              <a:buSzPct val="75000"/>
              <a:buFont typeface="Symbol" charset="2"/>
              <a:buChar char=""/>
            </a:pPr>
            <a:r>
              <a:rPr lang="en-US" sz="2200" b="0" strike="noStrike" spc="-1">
                <a:solidFill>
                  <a:srgbClr val="FFFFFF"/>
                </a:solidFill>
                <a:uFill>
                  <a:solidFill>
                    <a:srgbClr val="FFFFFF"/>
                  </a:solidFill>
                </a:uFill>
                <a:latin typeface="Century Gothic"/>
              </a:rPr>
              <a:t>Quatrième niveau de plan</a:t>
            </a:r>
          </a:p>
          <a:p>
            <a:pPr marL="2160000" lvl="4" indent="-216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Cinquième niveau de plan</a:t>
            </a:r>
          </a:p>
          <a:p>
            <a:pPr marL="2592000" lvl="5" indent="-216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Sixième niveau de plan</a:t>
            </a:r>
          </a:p>
          <a:p>
            <a:pPr marL="228600" indent="-228240">
              <a:lnSpc>
                <a:spcPct val="100000"/>
              </a:lnSpc>
              <a:buClr>
                <a:srgbClr val="FFFFFF"/>
              </a:buClr>
              <a:buFont typeface="Arial"/>
              <a:buChar char="•"/>
            </a:pPr>
            <a:r>
              <a:rPr lang="en-US" sz="2200" b="0" strike="noStrike" spc="-1">
                <a:solidFill>
                  <a:srgbClr val="FFFFFF"/>
                </a:solidFill>
                <a:uFill>
                  <a:solidFill>
                    <a:srgbClr val="FFFFFF"/>
                  </a:solidFill>
                </a:uFill>
                <a:latin typeface="Century Gothic"/>
              </a:rPr>
              <a:t>Septième niveau de planModifiez les styles du texte du masque</a:t>
            </a:r>
          </a:p>
          <a:p>
            <a:pPr marL="685800" lvl="1" indent="-228240">
              <a:lnSpc>
                <a:spcPct val="100000"/>
              </a:lnSpc>
              <a:buClr>
                <a:srgbClr val="FFFFFF"/>
              </a:buClr>
              <a:buFont typeface="Arial"/>
              <a:buChar char="•"/>
            </a:pPr>
            <a:r>
              <a:rPr lang="en-US" sz="2000" b="0" strike="noStrike" spc="-1">
                <a:solidFill>
                  <a:srgbClr val="FFFFFF"/>
                </a:solidFill>
                <a:uFill>
                  <a:solidFill>
                    <a:srgbClr val="FFFFFF"/>
                  </a:solidFill>
                </a:uFill>
                <a:latin typeface="Century Gothic"/>
              </a:rPr>
              <a:t>Deuxième niveau</a:t>
            </a:r>
            <a:endParaRPr lang="en-US" sz="2200" b="0" strike="noStrike" spc="-1">
              <a:solidFill>
                <a:srgbClr val="FFFFFF"/>
              </a:solidFill>
              <a:uFill>
                <a:solidFill>
                  <a:srgbClr val="FFFFFF"/>
                </a:solidFill>
              </a:uFill>
              <a:latin typeface="Century Gothic"/>
            </a:endParaRPr>
          </a:p>
          <a:p>
            <a:pPr marL="1143000" lvl="2" indent="-228240">
              <a:lnSpc>
                <a:spcPct val="100000"/>
              </a:lnSpc>
              <a:buClr>
                <a:srgbClr val="FFFFFF"/>
              </a:buClr>
              <a:buFont typeface="Arial"/>
              <a:buChar char="•"/>
            </a:pPr>
            <a:r>
              <a:rPr lang="en-US" sz="1800" b="0" strike="noStrike" spc="-1">
                <a:solidFill>
                  <a:srgbClr val="FFFFFF"/>
                </a:solidFill>
                <a:uFill>
                  <a:solidFill>
                    <a:srgbClr val="FFFFFF"/>
                  </a:solidFill>
                </a:uFill>
                <a:latin typeface="Century Gothic"/>
              </a:rPr>
              <a:t>Troisième niveau</a:t>
            </a:r>
            <a:endParaRPr lang="en-US" sz="2200" b="0" strike="noStrike" spc="-1">
              <a:solidFill>
                <a:srgbClr val="FFFFFF"/>
              </a:solidFill>
              <a:uFill>
                <a:solidFill>
                  <a:srgbClr val="FFFFFF"/>
                </a:solidFill>
              </a:uFill>
              <a:latin typeface="Century Gothic"/>
            </a:endParaRPr>
          </a:p>
          <a:p>
            <a:pPr marL="1600200" lvl="3" indent="-228240">
              <a:lnSpc>
                <a:spcPct val="100000"/>
              </a:lnSpc>
              <a:buClr>
                <a:srgbClr val="FFFFFF"/>
              </a:buClr>
              <a:buFont typeface="Arial"/>
              <a:buChar char="•"/>
            </a:pPr>
            <a:r>
              <a:rPr lang="en-US" sz="1600" b="0" strike="noStrike" spc="-1">
                <a:solidFill>
                  <a:srgbClr val="FFFFFF"/>
                </a:solidFill>
                <a:uFill>
                  <a:solidFill>
                    <a:srgbClr val="FFFFFF"/>
                  </a:solidFill>
                </a:uFill>
                <a:latin typeface="Century Gothic"/>
              </a:rPr>
              <a:t>Quatrième niveau</a:t>
            </a:r>
            <a:endParaRPr lang="en-US" sz="2200" b="0" strike="noStrike" spc="-1">
              <a:solidFill>
                <a:srgbClr val="FFFFFF"/>
              </a:solidFill>
              <a:uFill>
                <a:solidFill>
                  <a:srgbClr val="FFFFFF"/>
                </a:solidFill>
              </a:uFill>
              <a:latin typeface="Century Gothic"/>
            </a:endParaRPr>
          </a:p>
          <a:p>
            <a:pPr marL="2057400" lvl="4" indent="-228240">
              <a:lnSpc>
                <a:spcPct val="100000"/>
              </a:lnSpc>
              <a:buClr>
                <a:srgbClr val="FFFFFF"/>
              </a:buClr>
              <a:buFont typeface="Arial"/>
              <a:buChar char="•"/>
            </a:pPr>
            <a:r>
              <a:rPr lang="en-US" sz="1600" b="0" strike="noStrike" spc="-1">
                <a:solidFill>
                  <a:srgbClr val="FFFFFF"/>
                </a:solidFill>
                <a:uFill>
                  <a:solidFill>
                    <a:srgbClr val="FFFFFF"/>
                  </a:solidFill>
                </a:uFill>
                <a:latin typeface="Century Gothic"/>
              </a:rPr>
              <a:t>Cinquième niveau</a:t>
            </a:r>
            <a:endParaRPr lang="en-US" sz="2200" b="0" strike="noStrike" spc="-1">
              <a:solidFill>
                <a:srgbClr val="FFFFFF"/>
              </a:solidFill>
              <a:uFill>
                <a:solidFill>
                  <a:srgbClr val="FFFFFF"/>
                </a:solidFill>
              </a:uFill>
              <a:latin typeface="Century Gothic"/>
            </a:endParaRPr>
          </a:p>
        </p:txBody>
      </p:sp>
      <p:sp>
        <p:nvSpPr>
          <p:cNvPr id="84" name="PlaceHolder 3"/>
          <p:cNvSpPr>
            <a:spLocks noGrp="1"/>
          </p:cNvSpPr>
          <p:nvPr>
            <p:ph type="body"/>
          </p:nvPr>
        </p:nvSpPr>
        <p:spPr>
          <a:xfrm>
            <a:off x="6172200" y="2194560"/>
            <a:ext cx="5333760" cy="4023720"/>
          </a:xfrm>
          <a:prstGeom prst="rect">
            <a:avLst/>
          </a:prstGeom>
        </p:spPr>
        <p:txBody>
          <a:bodyPr/>
          <a:lstStyle/>
          <a:p>
            <a:pPr marL="432000" indent="-324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Cliquez pour éditer le format du plan de texte</a:t>
            </a:r>
          </a:p>
          <a:p>
            <a:pPr marL="864000" lvl="1" indent="-324000">
              <a:buClr>
                <a:srgbClr val="FFFFFF"/>
              </a:buClr>
              <a:buSzPct val="75000"/>
              <a:buFont typeface="Symbol" charset="2"/>
              <a:buChar char=""/>
            </a:pPr>
            <a:r>
              <a:rPr lang="en-US" sz="2200" b="0" strike="noStrike" spc="-1">
                <a:solidFill>
                  <a:srgbClr val="FFFFFF"/>
                </a:solidFill>
                <a:uFill>
                  <a:solidFill>
                    <a:srgbClr val="FFFFFF"/>
                  </a:solidFill>
                </a:uFill>
                <a:latin typeface="Century Gothic"/>
              </a:rPr>
              <a:t>Second niveau de plan</a:t>
            </a:r>
          </a:p>
          <a:p>
            <a:pPr marL="1296000" lvl="2" indent="-288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Troisième niveau de plan</a:t>
            </a:r>
          </a:p>
          <a:p>
            <a:pPr marL="1728000" lvl="3" indent="-216000">
              <a:buClr>
                <a:srgbClr val="FFFFFF"/>
              </a:buClr>
              <a:buSzPct val="75000"/>
              <a:buFont typeface="Symbol" charset="2"/>
              <a:buChar char=""/>
            </a:pPr>
            <a:r>
              <a:rPr lang="en-US" sz="2200" b="0" strike="noStrike" spc="-1">
                <a:solidFill>
                  <a:srgbClr val="FFFFFF"/>
                </a:solidFill>
                <a:uFill>
                  <a:solidFill>
                    <a:srgbClr val="FFFFFF"/>
                  </a:solidFill>
                </a:uFill>
                <a:latin typeface="Century Gothic"/>
              </a:rPr>
              <a:t>Quatrième niveau de plan</a:t>
            </a:r>
          </a:p>
          <a:p>
            <a:pPr marL="2160000" lvl="4" indent="-216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Cinquième niveau de plan</a:t>
            </a:r>
          </a:p>
          <a:p>
            <a:pPr marL="2592000" lvl="5" indent="-216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Sixième niveau de plan</a:t>
            </a:r>
          </a:p>
          <a:p>
            <a:pPr marL="228600" indent="-228240">
              <a:lnSpc>
                <a:spcPct val="100000"/>
              </a:lnSpc>
              <a:buClr>
                <a:srgbClr val="FFFFFF"/>
              </a:buClr>
              <a:buFont typeface="Arial"/>
              <a:buChar char="•"/>
            </a:pPr>
            <a:r>
              <a:rPr lang="en-US" sz="2200" b="0" strike="noStrike" spc="-1">
                <a:solidFill>
                  <a:srgbClr val="FFFFFF"/>
                </a:solidFill>
                <a:uFill>
                  <a:solidFill>
                    <a:srgbClr val="FFFFFF"/>
                  </a:solidFill>
                </a:uFill>
                <a:latin typeface="Century Gothic"/>
              </a:rPr>
              <a:t>Septième niveau de planModifiez les styles du texte du masque</a:t>
            </a:r>
          </a:p>
          <a:p>
            <a:pPr marL="685800" lvl="1" indent="-228240">
              <a:lnSpc>
                <a:spcPct val="100000"/>
              </a:lnSpc>
              <a:buClr>
                <a:srgbClr val="FFFFFF"/>
              </a:buClr>
              <a:buFont typeface="Arial"/>
              <a:buChar char="•"/>
            </a:pPr>
            <a:r>
              <a:rPr lang="en-US" sz="2000" b="0" strike="noStrike" spc="-1">
                <a:solidFill>
                  <a:srgbClr val="FFFFFF"/>
                </a:solidFill>
                <a:uFill>
                  <a:solidFill>
                    <a:srgbClr val="FFFFFF"/>
                  </a:solidFill>
                </a:uFill>
                <a:latin typeface="Century Gothic"/>
              </a:rPr>
              <a:t>Deuxième niveau</a:t>
            </a:r>
            <a:endParaRPr lang="en-US" sz="2200" b="0" strike="noStrike" spc="-1">
              <a:solidFill>
                <a:srgbClr val="FFFFFF"/>
              </a:solidFill>
              <a:uFill>
                <a:solidFill>
                  <a:srgbClr val="FFFFFF"/>
                </a:solidFill>
              </a:uFill>
              <a:latin typeface="Century Gothic"/>
            </a:endParaRPr>
          </a:p>
          <a:p>
            <a:pPr marL="1143000" lvl="2" indent="-228240">
              <a:lnSpc>
                <a:spcPct val="100000"/>
              </a:lnSpc>
              <a:buClr>
                <a:srgbClr val="FFFFFF"/>
              </a:buClr>
              <a:buFont typeface="Arial"/>
              <a:buChar char="•"/>
            </a:pPr>
            <a:r>
              <a:rPr lang="en-US" sz="1800" b="0" strike="noStrike" spc="-1">
                <a:solidFill>
                  <a:srgbClr val="FFFFFF"/>
                </a:solidFill>
                <a:uFill>
                  <a:solidFill>
                    <a:srgbClr val="FFFFFF"/>
                  </a:solidFill>
                </a:uFill>
                <a:latin typeface="Century Gothic"/>
              </a:rPr>
              <a:t>Troisième niveau</a:t>
            </a:r>
            <a:endParaRPr lang="en-US" sz="2200" b="0" strike="noStrike" spc="-1">
              <a:solidFill>
                <a:srgbClr val="FFFFFF"/>
              </a:solidFill>
              <a:uFill>
                <a:solidFill>
                  <a:srgbClr val="FFFFFF"/>
                </a:solidFill>
              </a:uFill>
              <a:latin typeface="Century Gothic"/>
            </a:endParaRPr>
          </a:p>
          <a:p>
            <a:pPr marL="1600200" lvl="3" indent="-228240">
              <a:lnSpc>
                <a:spcPct val="100000"/>
              </a:lnSpc>
              <a:buClr>
                <a:srgbClr val="FFFFFF"/>
              </a:buClr>
              <a:buFont typeface="Arial"/>
              <a:buChar char="•"/>
            </a:pPr>
            <a:r>
              <a:rPr lang="en-US" sz="1600" b="0" strike="noStrike" spc="-1">
                <a:solidFill>
                  <a:srgbClr val="FFFFFF"/>
                </a:solidFill>
                <a:uFill>
                  <a:solidFill>
                    <a:srgbClr val="FFFFFF"/>
                  </a:solidFill>
                </a:uFill>
                <a:latin typeface="Century Gothic"/>
              </a:rPr>
              <a:t>Quatrième niveau</a:t>
            </a:r>
            <a:endParaRPr lang="en-US" sz="2200" b="0" strike="noStrike" spc="-1">
              <a:solidFill>
                <a:srgbClr val="FFFFFF"/>
              </a:solidFill>
              <a:uFill>
                <a:solidFill>
                  <a:srgbClr val="FFFFFF"/>
                </a:solidFill>
              </a:uFill>
              <a:latin typeface="Century Gothic"/>
            </a:endParaRPr>
          </a:p>
          <a:p>
            <a:pPr marL="2057400" lvl="4" indent="-228240">
              <a:lnSpc>
                <a:spcPct val="100000"/>
              </a:lnSpc>
              <a:buClr>
                <a:srgbClr val="FFFFFF"/>
              </a:buClr>
              <a:buFont typeface="Arial"/>
              <a:buChar char="•"/>
            </a:pPr>
            <a:r>
              <a:rPr lang="en-US" sz="1600" b="0" strike="noStrike" spc="-1">
                <a:solidFill>
                  <a:srgbClr val="FFFFFF"/>
                </a:solidFill>
                <a:uFill>
                  <a:solidFill>
                    <a:srgbClr val="FFFFFF"/>
                  </a:solidFill>
                </a:uFill>
                <a:latin typeface="Century Gothic"/>
              </a:rPr>
              <a:t>Cinquième niveau</a:t>
            </a:r>
            <a:endParaRPr lang="en-US" sz="2200" b="0" strike="noStrike" spc="-1">
              <a:solidFill>
                <a:srgbClr val="FFFFFF"/>
              </a:solidFill>
              <a:uFill>
                <a:solidFill>
                  <a:srgbClr val="FFFFFF"/>
                </a:solidFill>
              </a:uFill>
              <a:latin typeface="Century Gothic"/>
            </a:endParaRPr>
          </a:p>
        </p:txBody>
      </p:sp>
      <p:sp>
        <p:nvSpPr>
          <p:cNvPr id="85" name="PlaceHolder 4"/>
          <p:cNvSpPr>
            <a:spLocks noGrp="1"/>
          </p:cNvSpPr>
          <p:nvPr>
            <p:ph type="dt"/>
          </p:nvPr>
        </p:nvSpPr>
        <p:spPr>
          <a:xfrm>
            <a:off x="8595360" y="6356520"/>
            <a:ext cx="2910600" cy="364680"/>
          </a:xfrm>
          <a:prstGeom prst="rect">
            <a:avLst/>
          </a:prstGeom>
        </p:spPr>
        <p:txBody>
          <a:bodyPr anchor="ctr"/>
          <a:lstStyle/>
          <a:p>
            <a:pPr algn="r">
              <a:lnSpc>
                <a:spcPct val="100000"/>
              </a:lnSpc>
            </a:pPr>
            <a:r>
              <a:rPr lang="fr-FR" sz="1050" b="0" strike="noStrike" spc="-1">
                <a:solidFill>
                  <a:srgbClr val="FFFFFF"/>
                </a:solidFill>
                <a:uFill>
                  <a:solidFill>
                    <a:srgbClr val="FFFFFF"/>
                  </a:solidFill>
                </a:uFill>
                <a:latin typeface="Century Gothic"/>
              </a:rPr>
              <a:t>13/02/2019</a:t>
            </a:r>
            <a:endParaRPr lang="fr-FR" sz="1400" b="0" strike="noStrike" spc="-1">
              <a:solidFill>
                <a:srgbClr val="FFFFFF"/>
              </a:solidFill>
              <a:uFill>
                <a:solidFill>
                  <a:srgbClr val="FFFFFF"/>
                </a:solidFill>
              </a:uFill>
              <a:latin typeface="Times New Roman"/>
            </a:endParaRPr>
          </a:p>
        </p:txBody>
      </p:sp>
      <p:sp>
        <p:nvSpPr>
          <p:cNvPr id="86" name="PlaceHolder 5"/>
          <p:cNvSpPr>
            <a:spLocks noGrp="1"/>
          </p:cNvSpPr>
          <p:nvPr>
            <p:ph type="ftr"/>
          </p:nvPr>
        </p:nvSpPr>
        <p:spPr>
          <a:xfrm>
            <a:off x="685800" y="6355800"/>
            <a:ext cx="7772040" cy="364680"/>
          </a:xfrm>
          <a:prstGeom prst="rect">
            <a:avLst/>
          </a:prstGeom>
        </p:spPr>
        <p:txBody>
          <a:bodyPr anchor="ctr"/>
          <a:lstStyle/>
          <a:p>
            <a:endParaRPr lang="fr-FR" sz="2400" b="0" strike="noStrike" spc="-1">
              <a:solidFill>
                <a:srgbClr val="FFFFFF"/>
              </a:solidFill>
              <a:uFill>
                <a:solidFill>
                  <a:srgbClr val="FFFFFF"/>
                </a:solidFill>
              </a:uFill>
              <a:latin typeface="Times New Roman"/>
            </a:endParaRPr>
          </a:p>
        </p:txBody>
      </p:sp>
      <p:sp>
        <p:nvSpPr>
          <p:cNvPr id="87" name="PlaceHolder 6"/>
          <p:cNvSpPr>
            <a:spLocks noGrp="1"/>
          </p:cNvSpPr>
          <p:nvPr>
            <p:ph type="sldNum"/>
          </p:nvPr>
        </p:nvSpPr>
        <p:spPr>
          <a:xfrm>
            <a:off x="8763120" y="380880"/>
            <a:ext cx="2742840" cy="364680"/>
          </a:xfrm>
          <a:prstGeom prst="rect">
            <a:avLst/>
          </a:prstGeom>
        </p:spPr>
        <p:txBody>
          <a:bodyPr anchor="ctr"/>
          <a:lstStyle/>
          <a:p>
            <a:pPr algn="r">
              <a:lnSpc>
                <a:spcPct val="100000"/>
              </a:lnSpc>
            </a:pPr>
            <a:fld id="{1E147395-CC52-494A-A764-C177A1EF7417}" type="slidenum">
              <a:rPr lang="fr-FR" sz="1050" b="0" strike="noStrike" spc="-1">
                <a:solidFill>
                  <a:srgbClr val="FFFFFF"/>
                </a:solidFill>
                <a:uFill>
                  <a:solidFill>
                    <a:srgbClr val="FFFFFF"/>
                  </a:solidFill>
                </a:uFill>
                <a:latin typeface="Century Gothic"/>
              </a:rPr>
              <a:t>‹N°›</a:t>
            </a:fld>
            <a:endParaRPr lang="fr-FR" sz="14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2" name="Picture 6"/>
          <p:cNvPicPr/>
          <p:nvPr/>
        </p:nvPicPr>
        <p:blipFill>
          <a:blip r:embed="rId14"/>
          <a:stretch/>
        </p:blipFill>
        <p:spPr>
          <a:xfrm>
            <a:off x="0" y="0"/>
            <a:ext cx="12191760" cy="1441080"/>
          </a:xfrm>
          <a:prstGeom prst="rect">
            <a:avLst/>
          </a:prstGeom>
          <a:ln>
            <a:noFill/>
          </a:ln>
        </p:spPr>
      </p:pic>
      <p:sp>
        <p:nvSpPr>
          <p:cNvPr id="123" name="PlaceHolder 1"/>
          <p:cNvSpPr>
            <a:spLocks noGrp="1"/>
          </p:cNvSpPr>
          <p:nvPr>
            <p:ph type="title"/>
          </p:nvPr>
        </p:nvSpPr>
        <p:spPr>
          <a:xfrm>
            <a:off x="685800" y="1523880"/>
            <a:ext cx="6872760" cy="1599840"/>
          </a:xfrm>
          <a:prstGeom prst="rect">
            <a:avLst/>
          </a:prstGeom>
        </p:spPr>
        <p:txBody>
          <a:bodyPr anchor="b"/>
          <a:lstStyle/>
          <a:p>
            <a:pPr>
              <a:lnSpc>
                <a:spcPct val="100000"/>
              </a:lnSpc>
            </a:pPr>
            <a:r>
              <a:rPr lang="en-US" sz="3200" b="0" strike="noStrike" cap="all" spc="-1">
                <a:solidFill>
                  <a:srgbClr val="FFFFFF"/>
                </a:solidFill>
                <a:uFill>
                  <a:solidFill>
                    <a:srgbClr val="FFFFFF"/>
                  </a:solidFill>
                </a:uFill>
                <a:latin typeface="Century Gothic"/>
              </a:rPr>
              <a:t>Modifiez le style du titre</a:t>
            </a:r>
            <a:endParaRPr lang="en-US" sz="1800" b="0" strike="noStrike" spc="-1">
              <a:solidFill>
                <a:srgbClr val="FFFFFF"/>
              </a:solidFill>
              <a:uFill>
                <a:solidFill>
                  <a:srgbClr val="FFFFFF"/>
                </a:solidFill>
              </a:uFill>
              <a:latin typeface="Century Gothic"/>
            </a:endParaRPr>
          </a:p>
        </p:txBody>
      </p:sp>
      <p:sp>
        <p:nvSpPr>
          <p:cNvPr id="124" name="PlaceHolder 2"/>
          <p:cNvSpPr>
            <a:spLocks noGrp="1"/>
          </p:cNvSpPr>
          <p:nvPr>
            <p:ph type="body"/>
          </p:nvPr>
        </p:nvSpPr>
        <p:spPr>
          <a:xfrm>
            <a:off x="7861320" y="751320"/>
            <a:ext cx="3644640" cy="5466960"/>
          </a:xfrm>
          <a:prstGeom prst="rect">
            <a:avLst/>
          </a:prstGeom>
        </p:spPr>
        <p:txBody>
          <a:bodyPr lIns="90000" tIns="45000" rIns="90000" bIns="45000"/>
          <a:lstStyle/>
          <a:p>
            <a:pPr marL="432000" indent="-324000">
              <a:buClr>
                <a:srgbClr val="FFFFFF"/>
              </a:buClr>
              <a:buSzPct val="45000"/>
              <a:buFont typeface="Wingdings" charset="2"/>
              <a:buChar char=""/>
            </a:pPr>
            <a:r>
              <a:rPr lang="en-US" sz="3200" b="0" strike="noStrike" spc="-1">
                <a:solidFill>
                  <a:srgbClr val="FFFFFF"/>
                </a:solidFill>
                <a:uFill>
                  <a:solidFill>
                    <a:srgbClr val="FFFFFF"/>
                  </a:solidFill>
                </a:uFill>
                <a:latin typeface="Century Gothic"/>
              </a:rPr>
              <a:t>Cliquez pour éditer le format du plan de texte</a:t>
            </a:r>
          </a:p>
          <a:p>
            <a:pPr marL="864000" lvl="1" indent="-324000">
              <a:buClr>
                <a:srgbClr val="FFFFFF"/>
              </a:buClr>
              <a:buSzPct val="75000"/>
              <a:buFont typeface="Symbol" charset="2"/>
              <a:buChar char=""/>
            </a:pPr>
            <a:r>
              <a:rPr lang="en-US" sz="3200" b="0" strike="noStrike" spc="-1">
                <a:solidFill>
                  <a:srgbClr val="FFFFFF"/>
                </a:solidFill>
                <a:uFill>
                  <a:solidFill>
                    <a:srgbClr val="FFFFFF"/>
                  </a:solidFill>
                </a:uFill>
                <a:latin typeface="Century Gothic"/>
              </a:rPr>
              <a:t>Second niveau de plan</a:t>
            </a:r>
          </a:p>
          <a:p>
            <a:pPr marL="1296000" lvl="2" indent="-288000">
              <a:buClr>
                <a:srgbClr val="FFFFFF"/>
              </a:buClr>
              <a:buSzPct val="45000"/>
              <a:buFont typeface="Wingdings" charset="2"/>
              <a:buChar char=""/>
            </a:pPr>
            <a:r>
              <a:rPr lang="en-US" sz="3200" b="0" strike="noStrike" spc="-1">
                <a:solidFill>
                  <a:srgbClr val="FFFFFF"/>
                </a:solidFill>
                <a:uFill>
                  <a:solidFill>
                    <a:srgbClr val="FFFFFF"/>
                  </a:solidFill>
                </a:uFill>
                <a:latin typeface="Century Gothic"/>
              </a:rPr>
              <a:t>Troisième niveau de plan</a:t>
            </a:r>
          </a:p>
          <a:p>
            <a:pPr marL="1728000" lvl="3" indent="-216000">
              <a:buClr>
                <a:srgbClr val="FFFFFF"/>
              </a:buClr>
              <a:buSzPct val="75000"/>
              <a:buFont typeface="Symbol" charset="2"/>
              <a:buChar char=""/>
            </a:pPr>
            <a:r>
              <a:rPr lang="en-US" sz="3200" b="0" strike="noStrike" spc="-1">
                <a:solidFill>
                  <a:srgbClr val="FFFFFF"/>
                </a:solidFill>
                <a:uFill>
                  <a:solidFill>
                    <a:srgbClr val="FFFFFF"/>
                  </a:solidFill>
                </a:uFill>
                <a:latin typeface="Century Gothic"/>
              </a:rPr>
              <a:t>Quatrième niveau de plan</a:t>
            </a:r>
          </a:p>
          <a:p>
            <a:pPr marL="2160000" lvl="4" indent="-216000">
              <a:buClr>
                <a:srgbClr val="FFFFFF"/>
              </a:buClr>
              <a:buSzPct val="45000"/>
              <a:buFont typeface="Wingdings" charset="2"/>
              <a:buChar char=""/>
            </a:pPr>
            <a:r>
              <a:rPr lang="en-US" sz="3200" b="0" strike="noStrike" spc="-1">
                <a:solidFill>
                  <a:srgbClr val="FFFFFF"/>
                </a:solidFill>
                <a:uFill>
                  <a:solidFill>
                    <a:srgbClr val="FFFFFF"/>
                  </a:solidFill>
                </a:uFill>
                <a:latin typeface="Century Gothic"/>
              </a:rPr>
              <a:t>Cinquième niveau de plan</a:t>
            </a:r>
          </a:p>
          <a:p>
            <a:pPr marL="2592000" lvl="5" indent="-216000">
              <a:buClr>
                <a:srgbClr val="FFFFFF"/>
              </a:buClr>
              <a:buSzPct val="45000"/>
              <a:buFont typeface="Wingdings" charset="2"/>
              <a:buChar char=""/>
            </a:pPr>
            <a:r>
              <a:rPr lang="en-US" sz="3200" b="0" strike="noStrike" spc="-1">
                <a:solidFill>
                  <a:srgbClr val="FFFFFF"/>
                </a:solidFill>
                <a:uFill>
                  <a:solidFill>
                    <a:srgbClr val="FFFFFF"/>
                  </a:solidFill>
                </a:uFill>
                <a:latin typeface="Century Gothic"/>
              </a:rPr>
              <a:t>Sixième niveau de plan</a:t>
            </a:r>
          </a:p>
          <a:p>
            <a:pPr>
              <a:lnSpc>
                <a:spcPct val="100000"/>
              </a:lnSpc>
            </a:pPr>
            <a:r>
              <a:rPr lang="en-US" sz="3200" b="0" strike="noStrike" spc="-1">
                <a:solidFill>
                  <a:srgbClr val="FFFFFF"/>
                </a:solidFill>
                <a:uFill>
                  <a:solidFill>
                    <a:srgbClr val="FFFFFF"/>
                  </a:solidFill>
                </a:uFill>
                <a:latin typeface="Century Gothic"/>
              </a:rPr>
              <a:t>Septième niveau de planCliquez sur l'icône pour ajouter une image</a:t>
            </a:r>
          </a:p>
        </p:txBody>
      </p:sp>
      <p:sp>
        <p:nvSpPr>
          <p:cNvPr id="125" name="PlaceHolder 3"/>
          <p:cNvSpPr>
            <a:spLocks noGrp="1"/>
          </p:cNvSpPr>
          <p:nvPr>
            <p:ph type="body"/>
          </p:nvPr>
        </p:nvSpPr>
        <p:spPr>
          <a:xfrm>
            <a:off x="685800" y="3124080"/>
            <a:ext cx="6872760" cy="3094200"/>
          </a:xfrm>
          <a:prstGeom prst="rect">
            <a:avLst/>
          </a:prstGeom>
        </p:spPr>
        <p:txBody>
          <a:bodyPr/>
          <a:lstStyle/>
          <a:p>
            <a:pPr marL="432000" indent="-324000">
              <a:buClr>
                <a:srgbClr val="FFFFFF"/>
              </a:buClr>
              <a:buSzPct val="45000"/>
              <a:buFont typeface="Wingdings" charset="2"/>
              <a:buChar char=""/>
            </a:pPr>
            <a:r>
              <a:rPr lang="en-US" sz="1600" b="0" strike="noStrike" spc="-1">
                <a:solidFill>
                  <a:srgbClr val="FFFFFF"/>
                </a:solidFill>
                <a:uFill>
                  <a:solidFill>
                    <a:srgbClr val="FFFFFF"/>
                  </a:solidFill>
                </a:uFill>
                <a:latin typeface="Century Gothic"/>
              </a:rPr>
              <a:t>Cliquez pour éditer le format du plan de texte</a:t>
            </a:r>
          </a:p>
          <a:p>
            <a:pPr marL="864000" lvl="1" indent="-324000">
              <a:buClr>
                <a:srgbClr val="FFFFFF"/>
              </a:buClr>
              <a:buSzPct val="75000"/>
              <a:buFont typeface="Symbol" charset="2"/>
              <a:buChar char=""/>
            </a:pPr>
            <a:r>
              <a:rPr lang="en-US" sz="1600" b="0" strike="noStrike" spc="-1">
                <a:solidFill>
                  <a:srgbClr val="FFFFFF"/>
                </a:solidFill>
                <a:uFill>
                  <a:solidFill>
                    <a:srgbClr val="FFFFFF"/>
                  </a:solidFill>
                </a:uFill>
                <a:latin typeface="Century Gothic"/>
              </a:rPr>
              <a:t>Second niveau de plan</a:t>
            </a:r>
          </a:p>
          <a:p>
            <a:pPr marL="1296000" lvl="2" indent="-288000">
              <a:buClr>
                <a:srgbClr val="FFFFFF"/>
              </a:buClr>
              <a:buSzPct val="45000"/>
              <a:buFont typeface="Wingdings" charset="2"/>
              <a:buChar char=""/>
            </a:pPr>
            <a:r>
              <a:rPr lang="en-US" sz="1600" b="0" strike="noStrike" spc="-1">
                <a:solidFill>
                  <a:srgbClr val="FFFFFF"/>
                </a:solidFill>
                <a:uFill>
                  <a:solidFill>
                    <a:srgbClr val="FFFFFF"/>
                  </a:solidFill>
                </a:uFill>
                <a:latin typeface="Century Gothic"/>
              </a:rPr>
              <a:t>Troisième niveau de plan</a:t>
            </a:r>
          </a:p>
          <a:p>
            <a:pPr marL="1728000" lvl="3" indent="-216000">
              <a:buClr>
                <a:srgbClr val="FFFFFF"/>
              </a:buClr>
              <a:buSzPct val="75000"/>
              <a:buFont typeface="Symbol" charset="2"/>
              <a:buChar char=""/>
            </a:pPr>
            <a:r>
              <a:rPr lang="en-US" sz="1600" b="0" strike="noStrike" spc="-1">
                <a:solidFill>
                  <a:srgbClr val="FFFFFF"/>
                </a:solidFill>
                <a:uFill>
                  <a:solidFill>
                    <a:srgbClr val="FFFFFF"/>
                  </a:solidFill>
                </a:uFill>
                <a:latin typeface="Century Gothic"/>
              </a:rPr>
              <a:t>Quatrième niveau de plan</a:t>
            </a:r>
          </a:p>
          <a:p>
            <a:pPr marL="2160000" lvl="4" indent="-216000">
              <a:buClr>
                <a:srgbClr val="FFFFFF"/>
              </a:buClr>
              <a:buSzPct val="45000"/>
              <a:buFont typeface="Wingdings" charset="2"/>
              <a:buChar char=""/>
            </a:pPr>
            <a:r>
              <a:rPr lang="en-US" sz="1600" b="0" strike="noStrike" spc="-1">
                <a:solidFill>
                  <a:srgbClr val="FFFFFF"/>
                </a:solidFill>
                <a:uFill>
                  <a:solidFill>
                    <a:srgbClr val="FFFFFF"/>
                  </a:solidFill>
                </a:uFill>
                <a:latin typeface="Century Gothic"/>
              </a:rPr>
              <a:t>Cinquième niveau de plan</a:t>
            </a:r>
          </a:p>
          <a:p>
            <a:pPr marL="2592000" lvl="5" indent="-216000">
              <a:buClr>
                <a:srgbClr val="FFFFFF"/>
              </a:buClr>
              <a:buSzPct val="45000"/>
              <a:buFont typeface="Wingdings" charset="2"/>
              <a:buChar char=""/>
            </a:pPr>
            <a:r>
              <a:rPr lang="en-US" sz="1600" b="0" strike="noStrike" spc="-1">
                <a:solidFill>
                  <a:srgbClr val="FFFFFF"/>
                </a:solidFill>
                <a:uFill>
                  <a:solidFill>
                    <a:srgbClr val="FFFFFF"/>
                  </a:solidFill>
                </a:uFill>
                <a:latin typeface="Century Gothic"/>
              </a:rPr>
              <a:t>Sixième niveau de plan</a:t>
            </a:r>
          </a:p>
          <a:p>
            <a:pPr>
              <a:lnSpc>
                <a:spcPct val="100000"/>
              </a:lnSpc>
            </a:pPr>
            <a:r>
              <a:rPr lang="en-US" sz="1600" b="0" strike="noStrike" spc="-1">
                <a:solidFill>
                  <a:srgbClr val="FFFFFF"/>
                </a:solidFill>
                <a:uFill>
                  <a:solidFill>
                    <a:srgbClr val="FFFFFF"/>
                  </a:solidFill>
                </a:uFill>
                <a:latin typeface="Century Gothic"/>
              </a:rPr>
              <a:t>Septième niveau de planModifiez les styles du texte du masque</a:t>
            </a:r>
          </a:p>
        </p:txBody>
      </p:sp>
      <p:sp>
        <p:nvSpPr>
          <p:cNvPr id="126" name="PlaceHolder 4"/>
          <p:cNvSpPr>
            <a:spLocks noGrp="1"/>
          </p:cNvSpPr>
          <p:nvPr>
            <p:ph type="dt"/>
          </p:nvPr>
        </p:nvSpPr>
        <p:spPr>
          <a:xfrm>
            <a:off x="8595360" y="6356520"/>
            <a:ext cx="2910600" cy="364680"/>
          </a:xfrm>
          <a:prstGeom prst="rect">
            <a:avLst/>
          </a:prstGeom>
        </p:spPr>
        <p:txBody>
          <a:bodyPr anchor="ctr"/>
          <a:lstStyle/>
          <a:p>
            <a:pPr algn="r">
              <a:lnSpc>
                <a:spcPct val="100000"/>
              </a:lnSpc>
            </a:pPr>
            <a:r>
              <a:rPr lang="fr-FR" sz="1050" b="0" strike="noStrike" spc="-1">
                <a:solidFill>
                  <a:srgbClr val="FFFFFF"/>
                </a:solidFill>
                <a:uFill>
                  <a:solidFill>
                    <a:srgbClr val="FFFFFF"/>
                  </a:solidFill>
                </a:uFill>
                <a:latin typeface="Century Gothic"/>
              </a:rPr>
              <a:t>13/02/2019</a:t>
            </a:r>
            <a:endParaRPr lang="fr-FR" sz="1400" b="0" strike="noStrike" spc="-1">
              <a:solidFill>
                <a:srgbClr val="FFFFFF"/>
              </a:solidFill>
              <a:uFill>
                <a:solidFill>
                  <a:srgbClr val="FFFFFF"/>
                </a:solidFill>
              </a:uFill>
              <a:latin typeface="Times New Roman"/>
            </a:endParaRPr>
          </a:p>
        </p:txBody>
      </p:sp>
      <p:sp>
        <p:nvSpPr>
          <p:cNvPr id="127" name="PlaceHolder 5"/>
          <p:cNvSpPr>
            <a:spLocks noGrp="1"/>
          </p:cNvSpPr>
          <p:nvPr>
            <p:ph type="ftr"/>
          </p:nvPr>
        </p:nvSpPr>
        <p:spPr>
          <a:xfrm>
            <a:off x="685800" y="6355800"/>
            <a:ext cx="7772040" cy="364680"/>
          </a:xfrm>
          <a:prstGeom prst="rect">
            <a:avLst/>
          </a:prstGeom>
        </p:spPr>
        <p:txBody>
          <a:bodyPr anchor="ctr"/>
          <a:lstStyle/>
          <a:p>
            <a:endParaRPr lang="fr-FR" sz="2400" b="0" strike="noStrike" spc="-1">
              <a:solidFill>
                <a:srgbClr val="FFFFFF"/>
              </a:solidFill>
              <a:uFill>
                <a:solidFill>
                  <a:srgbClr val="FFFFFF"/>
                </a:solidFill>
              </a:uFill>
              <a:latin typeface="Times New Roman"/>
            </a:endParaRPr>
          </a:p>
        </p:txBody>
      </p:sp>
      <p:sp>
        <p:nvSpPr>
          <p:cNvPr id="128" name="PlaceHolder 6"/>
          <p:cNvSpPr>
            <a:spLocks noGrp="1"/>
          </p:cNvSpPr>
          <p:nvPr>
            <p:ph type="sldNum"/>
          </p:nvPr>
        </p:nvSpPr>
        <p:spPr>
          <a:xfrm>
            <a:off x="8763120" y="380880"/>
            <a:ext cx="2742840" cy="364680"/>
          </a:xfrm>
          <a:prstGeom prst="rect">
            <a:avLst/>
          </a:prstGeom>
        </p:spPr>
        <p:txBody>
          <a:bodyPr anchor="ctr"/>
          <a:lstStyle/>
          <a:p>
            <a:pPr algn="r">
              <a:lnSpc>
                <a:spcPct val="100000"/>
              </a:lnSpc>
            </a:pPr>
            <a:fld id="{8413B387-8F37-4C46-A296-1B129DEEABDE}" type="slidenum">
              <a:rPr lang="fr-FR" sz="1050" b="0" strike="noStrike" spc="-1">
                <a:solidFill>
                  <a:srgbClr val="FFFFFF"/>
                </a:solidFill>
                <a:uFill>
                  <a:solidFill>
                    <a:srgbClr val="FFFFFF"/>
                  </a:solidFill>
                </a:uFill>
                <a:latin typeface="Century Gothic"/>
              </a:rPr>
              <a:t>‹N°›</a:t>
            </a:fld>
            <a:endParaRPr lang="fr-FR" sz="14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63" name="Picture 6"/>
          <p:cNvPicPr/>
          <p:nvPr/>
        </p:nvPicPr>
        <p:blipFill>
          <a:blip r:embed="rId14"/>
          <a:stretch/>
        </p:blipFill>
        <p:spPr>
          <a:xfrm>
            <a:off x="0" y="0"/>
            <a:ext cx="12191760" cy="1441080"/>
          </a:xfrm>
          <a:prstGeom prst="rect">
            <a:avLst/>
          </a:prstGeom>
          <a:ln>
            <a:noFill/>
          </a:ln>
        </p:spPr>
      </p:pic>
      <p:sp>
        <p:nvSpPr>
          <p:cNvPr id="164" name="PlaceHolder 1"/>
          <p:cNvSpPr>
            <a:spLocks noGrp="1"/>
          </p:cNvSpPr>
          <p:nvPr>
            <p:ph type="title"/>
          </p:nvPr>
        </p:nvSpPr>
        <p:spPr>
          <a:xfrm>
            <a:off x="2895480" y="762120"/>
            <a:ext cx="8610120" cy="1294920"/>
          </a:xfrm>
          <a:prstGeom prst="rect">
            <a:avLst/>
          </a:prstGeom>
        </p:spPr>
        <p:txBody>
          <a:bodyPr anchor="ctr"/>
          <a:lstStyle/>
          <a:p>
            <a:pPr algn="r">
              <a:lnSpc>
                <a:spcPct val="90000"/>
              </a:lnSpc>
            </a:pPr>
            <a:r>
              <a:rPr lang="en-US" sz="4000" b="0" strike="noStrike" cap="all" spc="-1">
                <a:solidFill>
                  <a:srgbClr val="FFFFFF"/>
                </a:solidFill>
                <a:uFill>
                  <a:solidFill>
                    <a:srgbClr val="FFFFFF"/>
                  </a:solidFill>
                </a:uFill>
                <a:latin typeface="Century Gothic"/>
              </a:rPr>
              <a:t>Modifiez le style du titre</a:t>
            </a:r>
            <a:endParaRPr lang="en-US" sz="1800" b="0" strike="noStrike" spc="-1">
              <a:solidFill>
                <a:srgbClr val="FFFFFF"/>
              </a:solidFill>
              <a:uFill>
                <a:solidFill>
                  <a:srgbClr val="FFFFFF"/>
                </a:solidFill>
              </a:uFill>
              <a:latin typeface="Century Gothic"/>
            </a:endParaRPr>
          </a:p>
        </p:txBody>
      </p:sp>
      <p:sp>
        <p:nvSpPr>
          <p:cNvPr id="165" name="PlaceHolder 2"/>
          <p:cNvSpPr>
            <a:spLocks noGrp="1"/>
          </p:cNvSpPr>
          <p:nvPr>
            <p:ph type="body"/>
          </p:nvPr>
        </p:nvSpPr>
        <p:spPr>
          <a:xfrm>
            <a:off x="914400" y="2183760"/>
            <a:ext cx="5079600" cy="823680"/>
          </a:xfrm>
          <a:prstGeom prst="rect">
            <a:avLst/>
          </a:prstGeom>
        </p:spPr>
        <p:txBody>
          <a:bodyPr anchor="b"/>
          <a:lstStyle/>
          <a:p>
            <a:pPr marL="432000" indent="-324000">
              <a:buClr>
                <a:srgbClr val="FFFFFF"/>
              </a:buClr>
              <a:buSzPct val="45000"/>
              <a:buFont typeface="Wingdings" charset="2"/>
              <a:buChar char=""/>
            </a:pPr>
            <a:r>
              <a:rPr lang="en-US" sz="2800" b="0" strike="noStrike" spc="-1">
                <a:solidFill>
                  <a:srgbClr val="FFFFFF"/>
                </a:solidFill>
                <a:uFill>
                  <a:solidFill>
                    <a:srgbClr val="FFFFFF"/>
                  </a:solidFill>
                </a:uFill>
                <a:latin typeface="Century Gothic"/>
              </a:rPr>
              <a:t>Cliquez pour éditer le format du plan de texte</a:t>
            </a:r>
          </a:p>
          <a:p>
            <a:pPr marL="864000" lvl="1" indent="-324000">
              <a:buClr>
                <a:srgbClr val="FFFFFF"/>
              </a:buClr>
              <a:buSzPct val="75000"/>
              <a:buFont typeface="Symbol" charset="2"/>
              <a:buChar char=""/>
            </a:pPr>
            <a:r>
              <a:rPr lang="en-US" sz="2800" b="0" strike="noStrike" spc="-1">
                <a:solidFill>
                  <a:srgbClr val="FFFFFF"/>
                </a:solidFill>
                <a:uFill>
                  <a:solidFill>
                    <a:srgbClr val="FFFFFF"/>
                  </a:solidFill>
                </a:uFill>
                <a:latin typeface="Century Gothic"/>
              </a:rPr>
              <a:t>Second niveau de plan</a:t>
            </a:r>
          </a:p>
          <a:p>
            <a:pPr marL="1296000" lvl="2" indent="-288000">
              <a:buClr>
                <a:srgbClr val="FFFFFF"/>
              </a:buClr>
              <a:buSzPct val="45000"/>
              <a:buFont typeface="Wingdings" charset="2"/>
              <a:buChar char=""/>
            </a:pPr>
            <a:r>
              <a:rPr lang="en-US" sz="2800" b="0" strike="noStrike" spc="-1">
                <a:solidFill>
                  <a:srgbClr val="FFFFFF"/>
                </a:solidFill>
                <a:uFill>
                  <a:solidFill>
                    <a:srgbClr val="FFFFFF"/>
                  </a:solidFill>
                </a:uFill>
                <a:latin typeface="Century Gothic"/>
              </a:rPr>
              <a:t>Troisième niveau de plan</a:t>
            </a:r>
          </a:p>
          <a:p>
            <a:pPr marL="1728000" lvl="3" indent="-216000">
              <a:buClr>
                <a:srgbClr val="FFFFFF"/>
              </a:buClr>
              <a:buSzPct val="75000"/>
              <a:buFont typeface="Symbol" charset="2"/>
              <a:buChar char=""/>
            </a:pPr>
            <a:r>
              <a:rPr lang="en-US" sz="2800" b="0" strike="noStrike" spc="-1">
                <a:solidFill>
                  <a:srgbClr val="FFFFFF"/>
                </a:solidFill>
                <a:uFill>
                  <a:solidFill>
                    <a:srgbClr val="FFFFFF"/>
                  </a:solidFill>
                </a:uFill>
                <a:latin typeface="Century Gothic"/>
              </a:rPr>
              <a:t>Quatrième niveau de plan</a:t>
            </a:r>
          </a:p>
          <a:p>
            <a:pPr marL="2160000" lvl="4" indent="-216000">
              <a:buClr>
                <a:srgbClr val="FFFFFF"/>
              </a:buClr>
              <a:buSzPct val="45000"/>
              <a:buFont typeface="Wingdings" charset="2"/>
              <a:buChar char=""/>
            </a:pPr>
            <a:r>
              <a:rPr lang="en-US" sz="2800" b="0" strike="noStrike" spc="-1">
                <a:solidFill>
                  <a:srgbClr val="FFFFFF"/>
                </a:solidFill>
                <a:uFill>
                  <a:solidFill>
                    <a:srgbClr val="FFFFFF"/>
                  </a:solidFill>
                </a:uFill>
                <a:latin typeface="Century Gothic"/>
              </a:rPr>
              <a:t>Cinquième niveau de plan</a:t>
            </a:r>
          </a:p>
          <a:p>
            <a:pPr marL="2592000" lvl="5" indent="-216000">
              <a:buClr>
                <a:srgbClr val="FFFFFF"/>
              </a:buClr>
              <a:buSzPct val="45000"/>
              <a:buFont typeface="Wingdings" charset="2"/>
              <a:buChar char=""/>
            </a:pPr>
            <a:r>
              <a:rPr lang="en-US" sz="2800" b="0" strike="noStrike" spc="-1">
                <a:solidFill>
                  <a:srgbClr val="FFFFFF"/>
                </a:solidFill>
                <a:uFill>
                  <a:solidFill>
                    <a:srgbClr val="FFFFFF"/>
                  </a:solidFill>
                </a:uFill>
                <a:latin typeface="Century Gothic"/>
              </a:rPr>
              <a:t>Sixième niveau de plan</a:t>
            </a:r>
          </a:p>
          <a:p>
            <a:pPr>
              <a:lnSpc>
                <a:spcPct val="100000"/>
              </a:lnSpc>
            </a:pPr>
            <a:r>
              <a:rPr lang="en-US" sz="2800" b="0" strike="noStrike" spc="-1">
                <a:solidFill>
                  <a:srgbClr val="FFFFFF"/>
                </a:solidFill>
                <a:uFill>
                  <a:solidFill>
                    <a:srgbClr val="FFFFFF"/>
                  </a:solidFill>
                </a:uFill>
                <a:latin typeface="Century Gothic"/>
              </a:rPr>
              <a:t>Septième niveau de planModifiez les styles du texte du masque</a:t>
            </a:r>
          </a:p>
        </p:txBody>
      </p:sp>
      <p:sp>
        <p:nvSpPr>
          <p:cNvPr id="166" name="PlaceHolder 3"/>
          <p:cNvSpPr>
            <a:spLocks noGrp="1"/>
          </p:cNvSpPr>
          <p:nvPr>
            <p:ph type="body"/>
          </p:nvPr>
        </p:nvSpPr>
        <p:spPr>
          <a:xfrm>
            <a:off x="685800" y="3132720"/>
            <a:ext cx="5311440" cy="3085560"/>
          </a:xfrm>
          <a:prstGeom prst="rect">
            <a:avLst/>
          </a:prstGeom>
        </p:spPr>
        <p:txBody>
          <a:bodyPr/>
          <a:lstStyle/>
          <a:p>
            <a:pPr marL="432000" indent="-324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Cliquez pour éditer le format du plan de texte</a:t>
            </a:r>
          </a:p>
          <a:p>
            <a:pPr marL="864000" lvl="1" indent="-324000">
              <a:buClr>
                <a:srgbClr val="FFFFFF"/>
              </a:buClr>
              <a:buSzPct val="75000"/>
              <a:buFont typeface="Symbol" charset="2"/>
              <a:buChar char=""/>
            </a:pPr>
            <a:r>
              <a:rPr lang="en-US" sz="2200" b="0" strike="noStrike" spc="-1">
                <a:solidFill>
                  <a:srgbClr val="FFFFFF"/>
                </a:solidFill>
                <a:uFill>
                  <a:solidFill>
                    <a:srgbClr val="FFFFFF"/>
                  </a:solidFill>
                </a:uFill>
                <a:latin typeface="Century Gothic"/>
              </a:rPr>
              <a:t>Second niveau de plan</a:t>
            </a:r>
          </a:p>
          <a:p>
            <a:pPr marL="1296000" lvl="2" indent="-288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Troisième niveau de plan</a:t>
            </a:r>
          </a:p>
          <a:p>
            <a:pPr marL="1728000" lvl="3" indent="-216000">
              <a:buClr>
                <a:srgbClr val="FFFFFF"/>
              </a:buClr>
              <a:buSzPct val="75000"/>
              <a:buFont typeface="Symbol" charset="2"/>
              <a:buChar char=""/>
            </a:pPr>
            <a:r>
              <a:rPr lang="en-US" sz="2200" b="0" strike="noStrike" spc="-1">
                <a:solidFill>
                  <a:srgbClr val="FFFFFF"/>
                </a:solidFill>
                <a:uFill>
                  <a:solidFill>
                    <a:srgbClr val="FFFFFF"/>
                  </a:solidFill>
                </a:uFill>
                <a:latin typeface="Century Gothic"/>
              </a:rPr>
              <a:t>Quatrième niveau de plan</a:t>
            </a:r>
          </a:p>
          <a:p>
            <a:pPr marL="2160000" lvl="4" indent="-216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Cinquième niveau de plan</a:t>
            </a:r>
          </a:p>
          <a:p>
            <a:pPr marL="2592000" lvl="5" indent="-216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Sixième niveau de plan</a:t>
            </a:r>
          </a:p>
          <a:p>
            <a:pPr marL="228600" indent="-228240">
              <a:lnSpc>
                <a:spcPct val="100000"/>
              </a:lnSpc>
              <a:buClr>
                <a:srgbClr val="FFFFFF"/>
              </a:buClr>
              <a:buFont typeface="Arial"/>
              <a:buChar char="•"/>
            </a:pPr>
            <a:r>
              <a:rPr lang="en-US" sz="2200" b="0" strike="noStrike" spc="-1">
                <a:solidFill>
                  <a:srgbClr val="FFFFFF"/>
                </a:solidFill>
                <a:uFill>
                  <a:solidFill>
                    <a:srgbClr val="FFFFFF"/>
                  </a:solidFill>
                </a:uFill>
                <a:latin typeface="Century Gothic"/>
              </a:rPr>
              <a:t>Septième niveau de planModifiez les styles du texte du masque</a:t>
            </a:r>
          </a:p>
          <a:p>
            <a:pPr marL="685800" lvl="1" indent="-228240">
              <a:lnSpc>
                <a:spcPct val="100000"/>
              </a:lnSpc>
              <a:buClr>
                <a:srgbClr val="FFFFFF"/>
              </a:buClr>
              <a:buFont typeface="Arial"/>
              <a:buChar char="•"/>
            </a:pPr>
            <a:r>
              <a:rPr lang="en-US" sz="2000" b="0" strike="noStrike" spc="-1">
                <a:solidFill>
                  <a:srgbClr val="FFFFFF"/>
                </a:solidFill>
                <a:uFill>
                  <a:solidFill>
                    <a:srgbClr val="FFFFFF"/>
                  </a:solidFill>
                </a:uFill>
                <a:latin typeface="Century Gothic"/>
              </a:rPr>
              <a:t>Deuxième niveau</a:t>
            </a:r>
            <a:endParaRPr lang="en-US" sz="2200" b="0" strike="noStrike" spc="-1">
              <a:solidFill>
                <a:srgbClr val="FFFFFF"/>
              </a:solidFill>
              <a:uFill>
                <a:solidFill>
                  <a:srgbClr val="FFFFFF"/>
                </a:solidFill>
              </a:uFill>
              <a:latin typeface="Century Gothic"/>
            </a:endParaRPr>
          </a:p>
          <a:p>
            <a:pPr marL="1143000" lvl="2" indent="-228240">
              <a:lnSpc>
                <a:spcPct val="100000"/>
              </a:lnSpc>
              <a:buClr>
                <a:srgbClr val="FFFFFF"/>
              </a:buClr>
              <a:buFont typeface="Arial"/>
              <a:buChar char="•"/>
            </a:pPr>
            <a:r>
              <a:rPr lang="en-US" sz="1800" b="0" strike="noStrike" spc="-1">
                <a:solidFill>
                  <a:srgbClr val="FFFFFF"/>
                </a:solidFill>
                <a:uFill>
                  <a:solidFill>
                    <a:srgbClr val="FFFFFF"/>
                  </a:solidFill>
                </a:uFill>
                <a:latin typeface="Century Gothic"/>
              </a:rPr>
              <a:t>Troisième niveau</a:t>
            </a:r>
            <a:endParaRPr lang="en-US" sz="2200" b="0" strike="noStrike" spc="-1">
              <a:solidFill>
                <a:srgbClr val="FFFFFF"/>
              </a:solidFill>
              <a:uFill>
                <a:solidFill>
                  <a:srgbClr val="FFFFFF"/>
                </a:solidFill>
              </a:uFill>
              <a:latin typeface="Century Gothic"/>
            </a:endParaRPr>
          </a:p>
          <a:p>
            <a:pPr marL="1600200" lvl="3" indent="-228240">
              <a:lnSpc>
                <a:spcPct val="100000"/>
              </a:lnSpc>
              <a:buClr>
                <a:srgbClr val="FFFFFF"/>
              </a:buClr>
              <a:buFont typeface="Arial"/>
              <a:buChar char="•"/>
            </a:pPr>
            <a:r>
              <a:rPr lang="en-US" sz="1600" b="0" strike="noStrike" spc="-1">
                <a:solidFill>
                  <a:srgbClr val="FFFFFF"/>
                </a:solidFill>
                <a:uFill>
                  <a:solidFill>
                    <a:srgbClr val="FFFFFF"/>
                  </a:solidFill>
                </a:uFill>
                <a:latin typeface="Century Gothic"/>
              </a:rPr>
              <a:t>Quatrième niveau</a:t>
            </a:r>
            <a:endParaRPr lang="en-US" sz="2200" b="0" strike="noStrike" spc="-1">
              <a:solidFill>
                <a:srgbClr val="FFFFFF"/>
              </a:solidFill>
              <a:uFill>
                <a:solidFill>
                  <a:srgbClr val="FFFFFF"/>
                </a:solidFill>
              </a:uFill>
              <a:latin typeface="Century Gothic"/>
            </a:endParaRPr>
          </a:p>
          <a:p>
            <a:pPr marL="2057400" lvl="4" indent="-228240">
              <a:lnSpc>
                <a:spcPct val="100000"/>
              </a:lnSpc>
              <a:buClr>
                <a:srgbClr val="FFFFFF"/>
              </a:buClr>
              <a:buFont typeface="Arial"/>
              <a:buChar char="•"/>
            </a:pPr>
            <a:r>
              <a:rPr lang="en-US" sz="1600" b="0" strike="noStrike" spc="-1">
                <a:solidFill>
                  <a:srgbClr val="FFFFFF"/>
                </a:solidFill>
                <a:uFill>
                  <a:solidFill>
                    <a:srgbClr val="FFFFFF"/>
                  </a:solidFill>
                </a:uFill>
                <a:latin typeface="Century Gothic"/>
              </a:rPr>
              <a:t>Cinquième niveau</a:t>
            </a:r>
            <a:endParaRPr lang="en-US" sz="2200" b="0" strike="noStrike" spc="-1">
              <a:solidFill>
                <a:srgbClr val="FFFFFF"/>
              </a:solidFill>
              <a:uFill>
                <a:solidFill>
                  <a:srgbClr val="FFFFFF"/>
                </a:solidFill>
              </a:uFill>
              <a:latin typeface="Century Gothic"/>
            </a:endParaRPr>
          </a:p>
        </p:txBody>
      </p:sp>
      <p:sp>
        <p:nvSpPr>
          <p:cNvPr id="167" name="PlaceHolder 4"/>
          <p:cNvSpPr>
            <a:spLocks noGrp="1"/>
          </p:cNvSpPr>
          <p:nvPr>
            <p:ph type="body"/>
          </p:nvPr>
        </p:nvSpPr>
        <p:spPr>
          <a:xfrm>
            <a:off x="6400800" y="2183760"/>
            <a:ext cx="5105160" cy="823680"/>
          </a:xfrm>
          <a:prstGeom prst="rect">
            <a:avLst/>
          </a:prstGeom>
        </p:spPr>
        <p:txBody>
          <a:bodyPr anchor="b"/>
          <a:lstStyle/>
          <a:p>
            <a:pPr marL="432000" indent="-324000">
              <a:buClr>
                <a:srgbClr val="FFFFFF"/>
              </a:buClr>
              <a:buSzPct val="45000"/>
              <a:buFont typeface="Wingdings" charset="2"/>
              <a:buChar char=""/>
            </a:pPr>
            <a:r>
              <a:rPr lang="en-US" sz="2800" b="0" strike="noStrike" spc="-1">
                <a:solidFill>
                  <a:srgbClr val="FFFFFF"/>
                </a:solidFill>
                <a:uFill>
                  <a:solidFill>
                    <a:srgbClr val="FFFFFF"/>
                  </a:solidFill>
                </a:uFill>
                <a:latin typeface="Century Gothic"/>
              </a:rPr>
              <a:t>Cliquez pour éditer le format du plan de texte</a:t>
            </a:r>
          </a:p>
          <a:p>
            <a:pPr marL="864000" lvl="1" indent="-324000">
              <a:buClr>
                <a:srgbClr val="FFFFFF"/>
              </a:buClr>
              <a:buSzPct val="75000"/>
              <a:buFont typeface="Symbol" charset="2"/>
              <a:buChar char=""/>
            </a:pPr>
            <a:r>
              <a:rPr lang="en-US" sz="2800" b="0" strike="noStrike" spc="-1">
                <a:solidFill>
                  <a:srgbClr val="FFFFFF"/>
                </a:solidFill>
                <a:uFill>
                  <a:solidFill>
                    <a:srgbClr val="FFFFFF"/>
                  </a:solidFill>
                </a:uFill>
                <a:latin typeface="Century Gothic"/>
              </a:rPr>
              <a:t>Second niveau de plan</a:t>
            </a:r>
          </a:p>
          <a:p>
            <a:pPr marL="1296000" lvl="2" indent="-288000">
              <a:buClr>
                <a:srgbClr val="FFFFFF"/>
              </a:buClr>
              <a:buSzPct val="45000"/>
              <a:buFont typeface="Wingdings" charset="2"/>
              <a:buChar char=""/>
            </a:pPr>
            <a:r>
              <a:rPr lang="en-US" sz="2800" b="0" strike="noStrike" spc="-1">
                <a:solidFill>
                  <a:srgbClr val="FFFFFF"/>
                </a:solidFill>
                <a:uFill>
                  <a:solidFill>
                    <a:srgbClr val="FFFFFF"/>
                  </a:solidFill>
                </a:uFill>
                <a:latin typeface="Century Gothic"/>
              </a:rPr>
              <a:t>Troisième niveau de plan</a:t>
            </a:r>
          </a:p>
          <a:p>
            <a:pPr marL="1728000" lvl="3" indent="-216000">
              <a:buClr>
                <a:srgbClr val="FFFFFF"/>
              </a:buClr>
              <a:buSzPct val="75000"/>
              <a:buFont typeface="Symbol" charset="2"/>
              <a:buChar char=""/>
            </a:pPr>
            <a:r>
              <a:rPr lang="en-US" sz="2800" b="0" strike="noStrike" spc="-1">
                <a:solidFill>
                  <a:srgbClr val="FFFFFF"/>
                </a:solidFill>
                <a:uFill>
                  <a:solidFill>
                    <a:srgbClr val="FFFFFF"/>
                  </a:solidFill>
                </a:uFill>
                <a:latin typeface="Century Gothic"/>
              </a:rPr>
              <a:t>Quatrième niveau de plan</a:t>
            </a:r>
          </a:p>
          <a:p>
            <a:pPr marL="2160000" lvl="4" indent="-216000">
              <a:buClr>
                <a:srgbClr val="FFFFFF"/>
              </a:buClr>
              <a:buSzPct val="45000"/>
              <a:buFont typeface="Wingdings" charset="2"/>
              <a:buChar char=""/>
            </a:pPr>
            <a:r>
              <a:rPr lang="en-US" sz="2800" b="0" strike="noStrike" spc="-1">
                <a:solidFill>
                  <a:srgbClr val="FFFFFF"/>
                </a:solidFill>
                <a:uFill>
                  <a:solidFill>
                    <a:srgbClr val="FFFFFF"/>
                  </a:solidFill>
                </a:uFill>
                <a:latin typeface="Century Gothic"/>
              </a:rPr>
              <a:t>Cinquième niveau de plan</a:t>
            </a:r>
          </a:p>
          <a:p>
            <a:pPr marL="2592000" lvl="5" indent="-216000">
              <a:buClr>
                <a:srgbClr val="FFFFFF"/>
              </a:buClr>
              <a:buSzPct val="45000"/>
              <a:buFont typeface="Wingdings" charset="2"/>
              <a:buChar char=""/>
            </a:pPr>
            <a:r>
              <a:rPr lang="en-US" sz="2800" b="0" strike="noStrike" spc="-1">
                <a:solidFill>
                  <a:srgbClr val="FFFFFF"/>
                </a:solidFill>
                <a:uFill>
                  <a:solidFill>
                    <a:srgbClr val="FFFFFF"/>
                  </a:solidFill>
                </a:uFill>
                <a:latin typeface="Century Gothic"/>
              </a:rPr>
              <a:t>Sixième niveau de plan</a:t>
            </a:r>
          </a:p>
          <a:p>
            <a:pPr>
              <a:lnSpc>
                <a:spcPct val="100000"/>
              </a:lnSpc>
            </a:pPr>
            <a:r>
              <a:rPr lang="en-US" sz="2800" b="0" strike="noStrike" spc="-1">
                <a:solidFill>
                  <a:srgbClr val="FFFFFF"/>
                </a:solidFill>
                <a:uFill>
                  <a:solidFill>
                    <a:srgbClr val="FFFFFF"/>
                  </a:solidFill>
                </a:uFill>
                <a:latin typeface="Century Gothic"/>
              </a:rPr>
              <a:t>Septième niveau de planModifiez les styles du texte du masque</a:t>
            </a:r>
          </a:p>
        </p:txBody>
      </p:sp>
      <p:sp>
        <p:nvSpPr>
          <p:cNvPr id="168" name="PlaceHolder 5"/>
          <p:cNvSpPr>
            <a:spLocks noGrp="1"/>
          </p:cNvSpPr>
          <p:nvPr>
            <p:ph type="body"/>
          </p:nvPr>
        </p:nvSpPr>
        <p:spPr>
          <a:xfrm>
            <a:off x="6172200" y="3132720"/>
            <a:ext cx="5333760" cy="3085560"/>
          </a:xfrm>
          <a:prstGeom prst="rect">
            <a:avLst/>
          </a:prstGeom>
        </p:spPr>
        <p:txBody>
          <a:bodyPr/>
          <a:lstStyle/>
          <a:p>
            <a:pPr marL="432000" indent="-324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Cliquez pour éditer le format du plan de texte</a:t>
            </a:r>
          </a:p>
          <a:p>
            <a:pPr marL="864000" lvl="1" indent="-324000">
              <a:buClr>
                <a:srgbClr val="FFFFFF"/>
              </a:buClr>
              <a:buSzPct val="75000"/>
              <a:buFont typeface="Symbol" charset="2"/>
              <a:buChar char=""/>
            </a:pPr>
            <a:r>
              <a:rPr lang="en-US" sz="2200" b="0" strike="noStrike" spc="-1">
                <a:solidFill>
                  <a:srgbClr val="FFFFFF"/>
                </a:solidFill>
                <a:uFill>
                  <a:solidFill>
                    <a:srgbClr val="FFFFFF"/>
                  </a:solidFill>
                </a:uFill>
                <a:latin typeface="Century Gothic"/>
              </a:rPr>
              <a:t>Second niveau de plan</a:t>
            </a:r>
          </a:p>
          <a:p>
            <a:pPr marL="1296000" lvl="2" indent="-288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Troisième niveau de plan</a:t>
            </a:r>
          </a:p>
          <a:p>
            <a:pPr marL="1728000" lvl="3" indent="-216000">
              <a:buClr>
                <a:srgbClr val="FFFFFF"/>
              </a:buClr>
              <a:buSzPct val="75000"/>
              <a:buFont typeface="Symbol" charset="2"/>
              <a:buChar char=""/>
            </a:pPr>
            <a:r>
              <a:rPr lang="en-US" sz="2200" b="0" strike="noStrike" spc="-1">
                <a:solidFill>
                  <a:srgbClr val="FFFFFF"/>
                </a:solidFill>
                <a:uFill>
                  <a:solidFill>
                    <a:srgbClr val="FFFFFF"/>
                  </a:solidFill>
                </a:uFill>
                <a:latin typeface="Century Gothic"/>
              </a:rPr>
              <a:t>Quatrième niveau de plan</a:t>
            </a:r>
          </a:p>
          <a:p>
            <a:pPr marL="2160000" lvl="4" indent="-216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Cinquième niveau de plan</a:t>
            </a:r>
          </a:p>
          <a:p>
            <a:pPr marL="2592000" lvl="5" indent="-216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Sixième niveau de plan</a:t>
            </a:r>
          </a:p>
          <a:p>
            <a:pPr marL="228600" indent="-228240">
              <a:lnSpc>
                <a:spcPct val="100000"/>
              </a:lnSpc>
              <a:buClr>
                <a:srgbClr val="FFFFFF"/>
              </a:buClr>
              <a:buFont typeface="Arial"/>
              <a:buChar char="•"/>
            </a:pPr>
            <a:r>
              <a:rPr lang="en-US" sz="2200" b="0" strike="noStrike" spc="-1">
                <a:solidFill>
                  <a:srgbClr val="FFFFFF"/>
                </a:solidFill>
                <a:uFill>
                  <a:solidFill>
                    <a:srgbClr val="FFFFFF"/>
                  </a:solidFill>
                </a:uFill>
                <a:latin typeface="Century Gothic"/>
              </a:rPr>
              <a:t>Septième niveau de planModifiez les styles du texte du masque</a:t>
            </a:r>
          </a:p>
          <a:p>
            <a:pPr marL="685800" lvl="1" indent="-228240">
              <a:lnSpc>
                <a:spcPct val="100000"/>
              </a:lnSpc>
              <a:buClr>
                <a:srgbClr val="FFFFFF"/>
              </a:buClr>
              <a:buFont typeface="Arial"/>
              <a:buChar char="•"/>
            </a:pPr>
            <a:r>
              <a:rPr lang="en-US" sz="2000" b="0" strike="noStrike" spc="-1">
                <a:solidFill>
                  <a:srgbClr val="FFFFFF"/>
                </a:solidFill>
                <a:uFill>
                  <a:solidFill>
                    <a:srgbClr val="FFFFFF"/>
                  </a:solidFill>
                </a:uFill>
                <a:latin typeface="Century Gothic"/>
              </a:rPr>
              <a:t>Deuxième niveau</a:t>
            </a:r>
            <a:endParaRPr lang="en-US" sz="2200" b="0" strike="noStrike" spc="-1">
              <a:solidFill>
                <a:srgbClr val="FFFFFF"/>
              </a:solidFill>
              <a:uFill>
                <a:solidFill>
                  <a:srgbClr val="FFFFFF"/>
                </a:solidFill>
              </a:uFill>
              <a:latin typeface="Century Gothic"/>
            </a:endParaRPr>
          </a:p>
          <a:p>
            <a:pPr marL="1143000" lvl="2" indent="-228240">
              <a:lnSpc>
                <a:spcPct val="100000"/>
              </a:lnSpc>
              <a:buClr>
                <a:srgbClr val="FFFFFF"/>
              </a:buClr>
              <a:buFont typeface="Arial"/>
              <a:buChar char="•"/>
            </a:pPr>
            <a:r>
              <a:rPr lang="en-US" sz="1800" b="0" strike="noStrike" spc="-1">
                <a:solidFill>
                  <a:srgbClr val="FFFFFF"/>
                </a:solidFill>
                <a:uFill>
                  <a:solidFill>
                    <a:srgbClr val="FFFFFF"/>
                  </a:solidFill>
                </a:uFill>
                <a:latin typeface="Century Gothic"/>
              </a:rPr>
              <a:t>Troisième niveau</a:t>
            </a:r>
            <a:endParaRPr lang="en-US" sz="2200" b="0" strike="noStrike" spc="-1">
              <a:solidFill>
                <a:srgbClr val="FFFFFF"/>
              </a:solidFill>
              <a:uFill>
                <a:solidFill>
                  <a:srgbClr val="FFFFFF"/>
                </a:solidFill>
              </a:uFill>
              <a:latin typeface="Century Gothic"/>
            </a:endParaRPr>
          </a:p>
          <a:p>
            <a:pPr marL="1600200" lvl="3" indent="-228240">
              <a:lnSpc>
                <a:spcPct val="100000"/>
              </a:lnSpc>
              <a:buClr>
                <a:srgbClr val="FFFFFF"/>
              </a:buClr>
              <a:buFont typeface="Arial"/>
              <a:buChar char="•"/>
            </a:pPr>
            <a:r>
              <a:rPr lang="en-US" sz="1600" b="0" strike="noStrike" spc="-1">
                <a:solidFill>
                  <a:srgbClr val="FFFFFF"/>
                </a:solidFill>
                <a:uFill>
                  <a:solidFill>
                    <a:srgbClr val="FFFFFF"/>
                  </a:solidFill>
                </a:uFill>
                <a:latin typeface="Century Gothic"/>
              </a:rPr>
              <a:t>Quatrième niveau</a:t>
            </a:r>
            <a:endParaRPr lang="en-US" sz="2200" b="0" strike="noStrike" spc="-1">
              <a:solidFill>
                <a:srgbClr val="FFFFFF"/>
              </a:solidFill>
              <a:uFill>
                <a:solidFill>
                  <a:srgbClr val="FFFFFF"/>
                </a:solidFill>
              </a:uFill>
              <a:latin typeface="Century Gothic"/>
            </a:endParaRPr>
          </a:p>
          <a:p>
            <a:pPr marL="2057400" lvl="4" indent="-228240">
              <a:lnSpc>
                <a:spcPct val="100000"/>
              </a:lnSpc>
              <a:buClr>
                <a:srgbClr val="FFFFFF"/>
              </a:buClr>
              <a:buFont typeface="Arial"/>
              <a:buChar char="•"/>
            </a:pPr>
            <a:r>
              <a:rPr lang="en-US" sz="1600" b="0" strike="noStrike" spc="-1">
                <a:solidFill>
                  <a:srgbClr val="FFFFFF"/>
                </a:solidFill>
                <a:uFill>
                  <a:solidFill>
                    <a:srgbClr val="FFFFFF"/>
                  </a:solidFill>
                </a:uFill>
                <a:latin typeface="Century Gothic"/>
              </a:rPr>
              <a:t>Cinquième niveau</a:t>
            </a:r>
            <a:endParaRPr lang="en-US" sz="2200" b="0" strike="noStrike" spc="-1">
              <a:solidFill>
                <a:srgbClr val="FFFFFF"/>
              </a:solidFill>
              <a:uFill>
                <a:solidFill>
                  <a:srgbClr val="FFFFFF"/>
                </a:solidFill>
              </a:uFill>
              <a:latin typeface="Century Gothic"/>
            </a:endParaRPr>
          </a:p>
        </p:txBody>
      </p:sp>
      <p:sp>
        <p:nvSpPr>
          <p:cNvPr id="169" name="PlaceHolder 6"/>
          <p:cNvSpPr>
            <a:spLocks noGrp="1"/>
          </p:cNvSpPr>
          <p:nvPr>
            <p:ph type="dt"/>
          </p:nvPr>
        </p:nvSpPr>
        <p:spPr>
          <a:xfrm>
            <a:off x="8595360" y="6356520"/>
            <a:ext cx="2910600" cy="364680"/>
          </a:xfrm>
          <a:prstGeom prst="rect">
            <a:avLst/>
          </a:prstGeom>
        </p:spPr>
        <p:txBody>
          <a:bodyPr anchor="ctr"/>
          <a:lstStyle/>
          <a:p>
            <a:pPr algn="r">
              <a:lnSpc>
                <a:spcPct val="100000"/>
              </a:lnSpc>
            </a:pPr>
            <a:r>
              <a:rPr lang="fr-FR" sz="1050" b="0" strike="noStrike" spc="-1">
                <a:solidFill>
                  <a:srgbClr val="FFFFFF"/>
                </a:solidFill>
                <a:uFill>
                  <a:solidFill>
                    <a:srgbClr val="FFFFFF"/>
                  </a:solidFill>
                </a:uFill>
                <a:latin typeface="Century Gothic"/>
              </a:rPr>
              <a:t>13/02/2019</a:t>
            </a:r>
            <a:endParaRPr lang="fr-FR" sz="1400" b="0" strike="noStrike" spc="-1">
              <a:solidFill>
                <a:srgbClr val="FFFFFF"/>
              </a:solidFill>
              <a:uFill>
                <a:solidFill>
                  <a:srgbClr val="FFFFFF"/>
                </a:solidFill>
              </a:uFill>
              <a:latin typeface="Times New Roman"/>
            </a:endParaRPr>
          </a:p>
        </p:txBody>
      </p:sp>
      <p:sp>
        <p:nvSpPr>
          <p:cNvPr id="170" name="PlaceHolder 7"/>
          <p:cNvSpPr>
            <a:spLocks noGrp="1"/>
          </p:cNvSpPr>
          <p:nvPr>
            <p:ph type="ftr"/>
          </p:nvPr>
        </p:nvSpPr>
        <p:spPr>
          <a:xfrm>
            <a:off x="685800" y="6355800"/>
            <a:ext cx="7772040" cy="364680"/>
          </a:xfrm>
          <a:prstGeom prst="rect">
            <a:avLst/>
          </a:prstGeom>
        </p:spPr>
        <p:txBody>
          <a:bodyPr anchor="ctr"/>
          <a:lstStyle/>
          <a:p>
            <a:endParaRPr lang="fr-FR" sz="2400" b="0" strike="noStrike" spc="-1">
              <a:solidFill>
                <a:srgbClr val="FFFFFF"/>
              </a:solidFill>
              <a:uFill>
                <a:solidFill>
                  <a:srgbClr val="FFFFFF"/>
                </a:solidFill>
              </a:uFill>
              <a:latin typeface="Times New Roman"/>
            </a:endParaRPr>
          </a:p>
        </p:txBody>
      </p:sp>
      <p:sp>
        <p:nvSpPr>
          <p:cNvPr id="171" name="PlaceHolder 8"/>
          <p:cNvSpPr>
            <a:spLocks noGrp="1"/>
          </p:cNvSpPr>
          <p:nvPr>
            <p:ph type="sldNum"/>
          </p:nvPr>
        </p:nvSpPr>
        <p:spPr>
          <a:xfrm>
            <a:off x="8763120" y="380880"/>
            <a:ext cx="2742840" cy="364680"/>
          </a:xfrm>
          <a:prstGeom prst="rect">
            <a:avLst/>
          </a:prstGeom>
        </p:spPr>
        <p:txBody>
          <a:bodyPr anchor="ctr"/>
          <a:lstStyle/>
          <a:p>
            <a:pPr algn="r">
              <a:lnSpc>
                <a:spcPct val="100000"/>
              </a:lnSpc>
            </a:pPr>
            <a:fld id="{0DC8025C-AA55-4B11-97C9-24D2EEFCD5B9}" type="slidenum">
              <a:rPr lang="fr-FR" sz="1050" b="0" strike="noStrike" spc="-1">
                <a:solidFill>
                  <a:srgbClr val="FFFFFF"/>
                </a:solidFill>
                <a:uFill>
                  <a:solidFill>
                    <a:srgbClr val="FFFFFF"/>
                  </a:solidFill>
                </a:uFill>
                <a:latin typeface="Century Gothic"/>
              </a:rPr>
              <a:t>‹N°›</a:t>
            </a:fld>
            <a:endParaRPr lang="fr-FR" sz="14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06" name="Picture 6"/>
          <p:cNvPicPr/>
          <p:nvPr/>
        </p:nvPicPr>
        <p:blipFill>
          <a:blip r:embed="rId14"/>
          <a:stretch/>
        </p:blipFill>
        <p:spPr>
          <a:xfrm>
            <a:off x="0" y="0"/>
            <a:ext cx="12191760" cy="1441080"/>
          </a:xfrm>
          <a:prstGeom prst="rect">
            <a:avLst/>
          </a:prstGeom>
          <a:ln>
            <a:noFill/>
          </a:ln>
        </p:spPr>
      </p:pic>
      <p:sp>
        <p:nvSpPr>
          <p:cNvPr id="207" name="PlaceHolder 1"/>
          <p:cNvSpPr>
            <a:spLocks noGrp="1"/>
          </p:cNvSpPr>
          <p:nvPr>
            <p:ph type="dt"/>
          </p:nvPr>
        </p:nvSpPr>
        <p:spPr>
          <a:xfrm>
            <a:off x="8595360" y="6356520"/>
            <a:ext cx="2910600" cy="364680"/>
          </a:xfrm>
          <a:prstGeom prst="rect">
            <a:avLst/>
          </a:prstGeom>
        </p:spPr>
        <p:txBody>
          <a:bodyPr anchor="ctr"/>
          <a:lstStyle/>
          <a:p>
            <a:pPr algn="r">
              <a:lnSpc>
                <a:spcPct val="100000"/>
              </a:lnSpc>
            </a:pPr>
            <a:r>
              <a:rPr lang="fr-FR" sz="1050" b="0" strike="noStrike" spc="-1">
                <a:solidFill>
                  <a:srgbClr val="FFFFFF"/>
                </a:solidFill>
                <a:uFill>
                  <a:solidFill>
                    <a:srgbClr val="FFFFFF"/>
                  </a:solidFill>
                </a:uFill>
                <a:latin typeface="Century Gothic"/>
              </a:rPr>
              <a:t>13/02/2019</a:t>
            </a:r>
            <a:endParaRPr lang="fr-FR" sz="1400" b="0" strike="noStrike" spc="-1">
              <a:solidFill>
                <a:srgbClr val="FFFFFF"/>
              </a:solidFill>
              <a:uFill>
                <a:solidFill>
                  <a:srgbClr val="FFFFFF"/>
                </a:solidFill>
              </a:uFill>
              <a:latin typeface="Times New Roman"/>
            </a:endParaRPr>
          </a:p>
        </p:txBody>
      </p:sp>
      <p:sp>
        <p:nvSpPr>
          <p:cNvPr id="208" name="PlaceHolder 2"/>
          <p:cNvSpPr>
            <a:spLocks noGrp="1"/>
          </p:cNvSpPr>
          <p:nvPr>
            <p:ph type="ftr"/>
          </p:nvPr>
        </p:nvSpPr>
        <p:spPr>
          <a:xfrm>
            <a:off x="685800" y="6355800"/>
            <a:ext cx="7772040" cy="364680"/>
          </a:xfrm>
          <a:prstGeom prst="rect">
            <a:avLst/>
          </a:prstGeom>
        </p:spPr>
        <p:txBody>
          <a:bodyPr anchor="ctr"/>
          <a:lstStyle/>
          <a:p>
            <a:endParaRPr lang="fr-FR" sz="2400" b="0" strike="noStrike" spc="-1">
              <a:solidFill>
                <a:srgbClr val="FFFFFF"/>
              </a:solidFill>
              <a:uFill>
                <a:solidFill>
                  <a:srgbClr val="FFFFFF"/>
                </a:solidFill>
              </a:uFill>
              <a:latin typeface="Times New Roman"/>
            </a:endParaRPr>
          </a:p>
        </p:txBody>
      </p:sp>
      <p:sp>
        <p:nvSpPr>
          <p:cNvPr id="209" name="PlaceHolder 3"/>
          <p:cNvSpPr>
            <a:spLocks noGrp="1"/>
          </p:cNvSpPr>
          <p:nvPr>
            <p:ph type="sldNum"/>
          </p:nvPr>
        </p:nvSpPr>
        <p:spPr>
          <a:xfrm>
            <a:off x="8763120" y="380880"/>
            <a:ext cx="2742840" cy="364680"/>
          </a:xfrm>
          <a:prstGeom prst="rect">
            <a:avLst/>
          </a:prstGeom>
        </p:spPr>
        <p:txBody>
          <a:bodyPr anchor="ctr"/>
          <a:lstStyle/>
          <a:p>
            <a:pPr algn="r">
              <a:lnSpc>
                <a:spcPct val="100000"/>
              </a:lnSpc>
            </a:pPr>
            <a:fld id="{6BEF860E-1467-4F40-AE64-705F6C9E4A63}" type="slidenum">
              <a:rPr lang="fr-FR" sz="1050" b="0" strike="noStrike" spc="-1">
                <a:solidFill>
                  <a:srgbClr val="FFFFFF"/>
                </a:solidFill>
                <a:uFill>
                  <a:solidFill>
                    <a:srgbClr val="FFFFFF"/>
                  </a:solidFill>
                </a:uFill>
                <a:latin typeface="Century Gothic"/>
              </a:rPr>
              <a:t>‹N°›</a:t>
            </a:fld>
            <a:endParaRPr lang="fr-FR" sz="1400" b="0" strike="noStrike" spc="-1">
              <a:solidFill>
                <a:srgbClr val="FFFFFF"/>
              </a:solidFill>
              <a:uFill>
                <a:solidFill>
                  <a:srgbClr val="FFFFFF"/>
                </a:solidFill>
              </a:uFill>
              <a:latin typeface="Times New Roman"/>
            </a:endParaRPr>
          </a:p>
        </p:txBody>
      </p:sp>
      <p:sp>
        <p:nvSpPr>
          <p:cNvPr id="210"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FFFFFF"/>
                </a:solidFill>
                <a:uFill>
                  <a:solidFill>
                    <a:srgbClr val="FFFFFF"/>
                  </a:solidFill>
                </a:uFill>
                <a:latin typeface="Century Gothic"/>
              </a:rPr>
              <a:t>Cliquez pour éditer le format du texte-titre</a:t>
            </a:r>
          </a:p>
        </p:txBody>
      </p:sp>
      <p:sp>
        <p:nvSpPr>
          <p:cNvPr id="211"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US" sz="2200" b="0" strike="noStrike" spc="-1">
                <a:solidFill>
                  <a:srgbClr val="FFFFFF"/>
                </a:solidFill>
                <a:uFill>
                  <a:solidFill>
                    <a:srgbClr val="FFFFFF"/>
                  </a:solidFill>
                </a:uFill>
                <a:latin typeface="Century Gothic"/>
              </a:rPr>
              <a:t>Cliquez pour éditer le format du plan de texte</a:t>
            </a:r>
          </a:p>
          <a:p>
            <a:pPr marL="864000" lvl="1" indent="-324000">
              <a:buClr>
                <a:srgbClr val="FFFFFF"/>
              </a:buClr>
              <a:buSzPct val="75000"/>
              <a:buFont typeface="Symbol" charset="2"/>
              <a:buChar char=""/>
            </a:pPr>
            <a:r>
              <a:rPr lang="en-US" sz="1800" b="0" strike="noStrike" spc="-1">
                <a:solidFill>
                  <a:srgbClr val="FFFFFF"/>
                </a:solidFill>
                <a:uFill>
                  <a:solidFill>
                    <a:srgbClr val="FFFFFF"/>
                  </a:solidFill>
                </a:uFill>
                <a:latin typeface="Century Gothic"/>
              </a:rPr>
              <a:t>Second niveau de plan</a:t>
            </a:r>
          </a:p>
          <a:p>
            <a:pPr marL="1296000" lvl="2" indent="-288000">
              <a:buClr>
                <a:srgbClr val="FFFFFF"/>
              </a:buClr>
              <a:buSzPct val="45000"/>
              <a:buFont typeface="Wingdings" charset="2"/>
              <a:buChar char=""/>
            </a:pPr>
            <a:r>
              <a:rPr lang="en-US" sz="1600" b="0" strike="noStrike" spc="-1">
                <a:solidFill>
                  <a:srgbClr val="FFFFFF"/>
                </a:solidFill>
                <a:uFill>
                  <a:solidFill>
                    <a:srgbClr val="FFFFFF"/>
                  </a:solidFill>
                </a:uFill>
                <a:latin typeface="Century Gothic"/>
              </a:rPr>
              <a:t>Troisième niveau de plan</a:t>
            </a:r>
          </a:p>
          <a:p>
            <a:pPr marL="1728000" lvl="3" indent="-216000">
              <a:buClr>
                <a:srgbClr val="FFFFFF"/>
              </a:buClr>
              <a:buSzPct val="75000"/>
              <a:buFont typeface="Symbol" charset="2"/>
              <a:buChar char=""/>
            </a:pPr>
            <a:r>
              <a:rPr lang="en-US" sz="1600" b="0" strike="noStrike" spc="-1">
                <a:solidFill>
                  <a:srgbClr val="FFFFFF"/>
                </a:solidFill>
                <a:uFill>
                  <a:solidFill>
                    <a:srgbClr val="FFFFFF"/>
                  </a:solidFill>
                </a:uFill>
                <a:latin typeface="Century Gothic"/>
              </a:rPr>
              <a:t>Quatrième niveau de plan</a:t>
            </a:r>
          </a:p>
          <a:p>
            <a:pPr marL="2160000" lvl="4" indent="-216000">
              <a:buClr>
                <a:srgbClr val="FFFFFF"/>
              </a:buClr>
              <a:buSzPct val="45000"/>
              <a:buFont typeface="Wingdings" charset="2"/>
              <a:buChar char=""/>
            </a:pPr>
            <a:r>
              <a:rPr lang="en-US" sz="2000" b="0" strike="noStrike" spc="-1">
                <a:solidFill>
                  <a:srgbClr val="FFFFFF"/>
                </a:solidFill>
                <a:uFill>
                  <a:solidFill>
                    <a:srgbClr val="FFFFFF"/>
                  </a:solidFill>
                </a:uFill>
                <a:latin typeface="Century Gothic"/>
              </a:rPr>
              <a:t>Cinquième niveau de plan</a:t>
            </a:r>
          </a:p>
          <a:p>
            <a:pPr marL="2592000" lvl="5" indent="-216000">
              <a:buClr>
                <a:srgbClr val="FFFFFF"/>
              </a:buClr>
              <a:buSzPct val="45000"/>
              <a:buFont typeface="Wingdings" charset="2"/>
              <a:buChar char=""/>
            </a:pPr>
            <a:r>
              <a:rPr lang="en-US" sz="2000" b="0" strike="noStrike" spc="-1">
                <a:solidFill>
                  <a:srgbClr val="FFFFFF"/>
                </a:solidFill>
                <a:uFill>
                  <a:solidFill>
                    <a:srgbClr val="FFFFFF"/>
                  </a:solidFill>
                </a:uFill>
                <a:latin typeface="Century Gothic"/>
              </a:rPr>
              <a:t>Sixième niveau de plan</a:t>
            </a:r>
          </a:p>
          <a:p>
            <a:pPr marL="3024000" lvl="6" indent="-216000">
              <a:buClr>
                <a:srgbClr val="FFFFFF"/>
              </a:buClr>
              <a:buSzPct val="45000"/>
              <a:buFont typeface="Wingdings" charset="2"/>
              <a:buChar char=""/>
            </a:pPr>
            <a:r>
              <a:rPr lang="en-US" sz="2000" b="0" strike="noStrike" spc="-1">
                <a:solidFill>
                  <a:srgbClr val="FFFFFF"/>
                </a:solidFill>
                <a:uFill>
                  <a:solidFill>
                    <a:srgbClr val="FFFFFF"/>
                  </a:solidFill>
                </a:uFill>
                <a:latin typeface="Century Gothic"/>
              </a:rPr>
              <a:t>Septième niveau de plan</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1371600" y="1803240"/>
            <a:ext cx="9448560" cy="1824840"/>
          </a:xfrm>
          <a:prstGeom prst="rect">
            <a:avLst/>
          </a:prstGeom>
          <a:noFill/>
          <a:ln>
            <a:noFill/>
          </a:ln>
        </p:spPr>
        <p:txBody>
          <a:bodyPr anchor="b"/>
          <a:lstStyle/>
          <a:p>
            <a:pPr>
              <a:lnSpc>
                <a:spcPct val="100000"/>
              </a:lnSpc>
            </a:pPr>
            <a:r>
              <a:rPr lang="en-US" sz="6000" b="0" strike="noStrike" cap="all" spc="-1">
                <a:solidFill>
                  <a:srgbClr val="FFFFFF"/>
                </a:solidFill>
                <a:uFill>
                  <a:solidFill>
                    <a:srgbClr val="FFFFFF"/>
                  </a:solidFill>
                </a:uFill>
                <a:latin typeface="Century Gothic"/>
              </a:rPr>
              <a:t>Machine Learning for first order theorem proving</a:t>
            </a:r>
            <a:endParaRPr lang="en-US" sz="1800" b="0" strike="noStrike" spc="-1">
              <a:solidFill>
                <a:srgbClr val="FFFFFF"/>
              </a:solidFill>
              <a:uFill>
                <a:solidFill>
                  <a:srgbClr val="FFFFFF"/>
                </a:solidFill>
              </a:uFill>
              <a:latin typeface="Century Gothic"/>
            </a:endParaRPr>
          </a:p>
        </p:txBody>
      </p:sp>
      <p:sp>
        <p:nvSpPr>
          <p:cNvPr id="247" name="TextShape 2"/>
          <p:cNvSpPr txBox="1"/>
          <p:nvPr/>
        </p:nvSpPr>
        <p:spPr>
          <a:xfrm>
            <a:off x="1371600" y="3632040"/>
            <a:ext cx="9448560" cy="685440"/>
          </a:xfrm>
          <a:prstGeom prst="rect">
            <a:avLst/>
          </a:prstGeom>
          <a:noFill/>
          <a:ln>
            <a:noFill/>
          </a:ln>
        </p:spPr>
        <p:txBody>
          <a:bodyPr/>
          <a:lstStyle/>
          <a:p>
            <a:pPr algn="ctr">
              <a:lnSpc>
                <a:spcPct val="100000"/>
              </a:lnSpc>
            </a:pPr>
            <a:r>
              <a:rPr lang="fr-FR" sz="2000" b="0" strike="noStrike" spc="-1" dirty="0">
                <a:solidFill>
                  <a:srgbClr val="FFFFFF"/>
                </a:solidFill>
                <a:uFill>
                  <a:solidFill>
                    <a:srgbClr val="FFFFFF"/>
                  </a:solidFill>
                </a:uFill>
                <a:latin typeface="Century Gothic"/>
              </a:rPr>
              <a:t>Projet python 2019</a:t>
            </a:r>
            <a:endParaRPr lang="fr-FR" sz="3200" b="0" strike="noStrike" spc="-1" dirty="0">
              <a:solidFill>
                <a:srgbClr val="FFFFFF"/>
              </a:solidFill>
              <a:uFill>
                <a:solidFill>
                  <a:srgbClr val="FFFFFF"/>
                </a:solidFill>
              </a:uFill>
              <a:latin typeface="Arial"/>
            </a:endParaRPr>
          </a:p>
          <a:p>
            <a:pPr algn="ctr">
              <a:lnSpc>
                <a:spcPct val="100000"/>
              </a:lnSpc>
            </a:pPr>
            <a:r>
              <a:rPr lang="fr-FR" sz="2000" b="0" strike="noStrike" spc="-1" dirty="0">
                <a:solidFill>
                  <a:srgbClr val="FFFFFF"/>
                </a:solidFill>
                <a:uFill>
                  <a:solidFill>
                    <a:srgbClr val="FFFFFF"/>
                  </a:solidFill>
                </a:uFill>
                <a:latin typeface="Century Gothic"/>
              </a:rPr>
              <a:t>Violette Lefranc et Quentin Da Silva – jeu de données : </a:t>
            </a:r>
          </a:p>
          <a:p>
            <a:pPr algn="ctr">
              <a:lnSpc>
                <a:spcPct val="100000"/>
              </a:lnSpc>
            </a:pPr>
            <a:r>
              <a:rPr lang="fr-FR" sz="2000" b="0" strike="noStrike" spc="-1" dirty="0">
                <a:solidFill>
                  <a:srgbClr val="FFFFFF"/>
                </a:solidFill>
                <a:uFill>
                  <a:solidFill>
                    <a:srgbClr val="FFFFFF"/>
                  </a:solidFill>
                </a:uFill>
                <a:latin typeface="Century Gothic"/>
              </a:rPr>
              <a:t>first </a:t>
            </a:r>
            <a:r>
              <a:rPr lang="fr-FR" sz="2000" b="0" strike="noStrike" spc="-1" dirty="0" err="1">
                <a:solidFill>
                  <a:srgbClr val="FFFFFF"/>
                </a:solidFill>
                <a:uFill>
                  <a:solidFill>
                    <a:srgbClr val="FFFFFF"/>
                  </a:solidFill>
                </a:uFill>
                <a:latin typeface="Century Gothic"/>
              </a:rPr>
              <a:t>order</a:t>
            </a:r>
            <a:r>
              <a:rPr lang="fr-FR" sz="2000" b="0" strike="noStrike" spc="-1" dirty="0">
                <a:solidFill>
                  <a:srgbClr val="FFFFFF"/>
                </a:solidFill>
                <a:uFill>
                  <a:solidFill>
                    <a:srgbClr val="FFFFFF"/>
                  </a:solidFill>
                </a:uFill>
                <a:latin typeface="Century Gothic"/>
              </a:rPr>
              <a:t> </a:t>
            </a:r>
            <a:r>
              <a:rPr lang="fr-FR" sz="2000" b="0" strike="noStrike" spc="-1" dirty="0" err="1">
                <a:solidFill>
                  <a:srgbClr val="FFFFFF"/>
                </a:solidFill>
                <a:uFill>
                  <a:solidFill>
                    <a:srgbClr val="FFFFFF"/>
                  </a:solidFill>
                </a:uFill>
                <a:latin typeface="Century Gothic"/>
              </a:rPr>
              <a:t>theorem</a:t>
            </a:r>
            <a:r>
              <a:rPr lang="fr-FR" sz="2000" b="0" strike="noStrike" spc="-1" dirty="0">
                <a:solidFill>
                  <a:srgbClr val="FFFFFF"/>
                </a:solidFill>
                <a:uFill>
                  <a:solidFill>
                    <a:srgbClr val="FFFFFF"/>
                  </a:solidFill>
                </a:uFill>
                <a:latin typeface="Century Gothic"/>
              </a:rPr>
              <a:t> </a:t>
            </a:r>
            <a:r>
              <a:rPr lang="fr-FR" sz="2000" b="0" strike="noStrike" spc="-1" dirty="0" err="1">
                <a:solidFill>
                  <a:srgbClr val="FFFFFF"/>
                </a:solidFill>
                <a:uFill>
                  <a:solidFill>
                    <a:srgbClr val="FFFFFF"/>
                  </a:solidFill>
                </a:uFill>
                <a:latin typeface="Century Gothic"/>
              </a:rPr>
              <a:t>proving</a:t>
            </a:r>
            <a:endParaRPr lang="fr-FR" sz="3200" b="0" strike="noStrike" spc="-1" dirty="0">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2895480" y="764280"/>
            <a:ext cx="8610120" cy="1292760"/>
          </a:xfrm>
          <a:prstGeom prst="rect">
            <a:avLst/>
          </a:prstGeom>
          <a:noFill/>
          <a:ln>
            <a:noFill/>
          </a:ln>
        </p:spPr>
        <p:txBody>
          <a:bodyPr anchor="ctr"/>
          <a:lstStyle/>
          <a:p>
            <a:pPr algn="r">
              <a:lnSpc>
                <a:spcPct val="90000"/>
              </a:lnSpc>
            </a:pPr>
            <a:r>
              <a:rPr lang="en-US" sz="4000" b="0" strike="noStrike" cap="all" spc="-1">
                <a:solidFill>
                  <a:srgbClr val="FFFFFF"/>
                </a:solidFill>
                <a:uFill>
                  <a:solidFill>
                    <a:srgbClr val="FFFFFF"/>
                  </a:solidFill>
                </a:uFill>
                <a:latin typeface="Century Gothic"/>
              </a:rPr>
              <a:t>Analyse du jeu de données</a:t>
            </a:r>
            <a:endParaRPr lang="en-US" sz="1800" b="0" strike="noStrike" spc="-1">
              <a:solidFill>
                <a:srgbClr val="FFFFFF"/>
              </a:solidFill>
              <a:uFill>
                <a:solidFill>
                  <a:srgbClr val="FFFFFF"/>
                </a:solidFill>
              </a:uFill>
              <a:latin typeface="Century Gothic"/>
            </a:endParaRPr>
          </a:p>
        </p:txBody>
      </p:sp>
      <p:sp>
        <p:nvSpPr>
          <p:cNvPr id="249" name="TextShape 2"/>
          <p:cNvSpPr txBox="1"/>
          <p:nvPr/>
        </p:nvSpPr>
        <p:spPr>
          <a:xfrm>
            <a:off x="685800" y="2194560"/>
            <a:ext cx="10820160" cy="4023720"/>
          </a:xfrm>
          <a:prstGeom prst="rect">
            <a:avLst/>
          </a:prstGeom>
          <a:noFill/>
          <a:ln>
            <a:noFill/>
          </a:ln>
        </p:spPr>
        <p:txBody>
          <a:bodyPr/>
          <a:lstStyle/>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entury Gothic"/>
              </a:rPr>
              <a:t>Description:</a:t>
            </a:r>
          </a:p>
          <a:p>
            <a:r>
              <a:rPr lang="en-US" sz="2000" b="0" strike="noStrike" spc="-1">
                <a:solidFill>
                  <a:srgbClr val="FFFFFF"/>
                </a:solidFill>
                <a:uFill>
                  <a:solidFill>
                    <a:srgbClr val="FFFFFF"/>
                  </a:solidFill>
                </a:uFill>
                <a:latin typeface="Century Gothic"/>
              </a:rPr>
              <a:t>Tout l'enjeu de la recherche basée sur ce jeu de données est de tenter de prouver qu'il est possible de déterminer grâce au machine learning quelle méthode heuristique est la plus appropriée à un problème de logique de premier ordre.</a:t>
            </a:r>
            <a:endParaRPr lang="en-US" sz="2200" b="0" strike="noStrike" spc="-1">
              <a:solidFill>
                <a:srgbClr val="FFFFFF"/>
              </a:solidFill>
              <a:uFill>
                <a:solidFill>
                  <a:srgbClr val="FFFFFF"/>
                </a:solidFill>
              </a:uFill>
              <a:latin typeface="Century Gothic"/>
            </a:endParaRPr>
          </a:p>
          <a:p>
            <a:endParaRPr lang="en-US" sz="2200" b="0" strike="noStrike" spc="-1">
              <a:solidFill>
                <a:srgbClr val="FFFFFF"/>
              </a:solidFill>
              <a:uFill>
                <a:solidFill>
                  <a:srgbClr val="FFFFFF"/>
                </a:solidFill>
              </a:uFill>
              <a:latin typeface="Century Gothic"/>
            </a:endParaRPr>
          </a:p>
          <a:p>
            <a:r>
              <a:rPr lang="en-US" sz="2000" b="0" strike="noStrike" spc="-1">
                <a:solidFill>
                  <a:srgbClr val="FFFFFF"/>
                </a:solidFill>
                <a:uFill>
                  <a:solidFill>
                    <a:srgbClr val="FFFFFF"/>
                  </a:solidFill>
                </a:uFill>
                <a:latin typeface="Century Gothic"/>
              </a:rPr>
              <a:t>Dans le cadre de ce sujet, des chercheurs se sont penchés sur 5 méthodes heuristique qu'on nome H1 à H5 (plus une témoin dont on attribue le nom H0).</a:t>
            </a:r>
            <a:endParaRPr lang="en-US" sz="2200" b="0" strike="noStrike" spc="-1">
              <a:solidFill>
                <a:srgbClr val="FFFFFF"/>
              </a:solidFill>
              <a:uFill>
                <a:solidFill>
                  <a:srgbClr val="FFFFFF"/>
                </a:solidFill>
              </a:uFill>
              <a:latin typeface="Century Gothic"/>
            </a:endParaRPr>
          </a:p>
          <a:p>
            <a:endParaRPr lang="en-US" sz="2200" b="0" strike="noStrike" spc="-1">
              <a:solidFill>
                <a:srgbClr val="FFFFFF"/>
              </a:solidFill>
              <a:uFill>
                <a:solidFill>
                  <a:srgbClr val="FFFFFF"/>
                </a:solidFill>
              </a:uFill>
              <a:latin typeface="Century Gothic"/>
            </a:endParaRPr>
          </a:p>
          <a:p>
            <a:r>
              <a:rPr lang="en-US" sz="2000" b="0" strike="noStrike" spc="-1">
                <a:solidFill>
                  <a:srgbClr val="FFFFFF"/>
                </a:solidFill>
                <a:uFill>
                  <a:solidFill>
                    <a:srgbClr val="FFFFFF"/>
                  </a:solidFill>
                </a:uFill>
                <a:latin typeface="Century Gothic"/>
              </a:rPr>
              <a:t>Afin de tester l'efficacité de ces techniques, un grand nombre de données de différents problèmes ont été récupérées de la librairie TPTP (thousands of Problem for Theorem Provers). A chaque problème, on va chercher à déterminer non seulement si un heuristique peut le résoudre rapidement mais également lequelle serait le plus efficace.</a:t>
            </a:r>
            <a:endParaRPr lang="en-US" sz="2200" b="0" strike="noStrike" spc="-1">
              <a:solidFill>
                <a:srgbClr val="FFFFFF"/>
              </a:solidFill>
              <a:uFill>
                <a:solidFill>
                  <a:srgbClr val="FFFFFF"/>
                </a:solidFill>
              </a:uFill>
              <a:latin typeface="Century Gothic"/>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2895480" y="764280"/>
            <a:ext cx="8610120" cy="1292760"/>
          </a:xfrm>
          <a:prstGeom prst="rect">
            <a:avLst/>
          </a:prstGeom>
          <a:noFill/>
          <a:ln>
            <a:noFill/>
          </a:ln>
        </p:spPr>
        <p:txBody>
          <a:bodyPr anchor="ctr"/>
          <a:lstStyle/>
          <a:p>
            <a:pPr algn="r">
              <a:lnSpc>
                <a:spcPct val="90000"/>
              </a:lnSpc>
            </a:pPr>
            <a:r>
              <a:rPr lang="en-US" sz="4000" b="0" strike="noStrike" cap="all" spc="-1">
                <a:solidFill>
                  <a:srgbClr val="FFFFFF"/>
                </a:solidFill>
                <a:uFill>
                  <a:solidFill>
                    <a:srgbClr val="FFFFFF"/>
                  </a:solidFill>
                </a:uFill>
                <a:latin typeface="Century Gothic"/>
              </a:rPr>
              <a:t>Analyse du jeu de données</a:t>
            </a:r>
            <a:endParaRPr lang="en-US" sz="1800" b="0" strike="noStrike" spc="-1">
              <a:solidFill>
                <a:srgbClr val="FFFFFF"/>
              </a:solidFill>
              <a:uFill>
                <a:solidFill>
                  <a:srgbClr val="FFFFFF"/>
                </a:solidFill>
              </a:uFill>
              <a:latin typeface="Century Gothic"/>
            </a:endParaRPr>
          </a:p>
        </p:txBody>
      </p:sp>
      <p:sp>
        <p:nvSpPr>
          <p:cNvPr id="251" name="TextShape 2"/>
          <p:cNvSpPr txBox="1"/>
          <p:nvPr/>
        </p:nvSpPr>
        <p:spPr>
          <a:xfrm>
            <a:off x="685800" y="2194560"/>
            <a:ext cx="10820160" cy="4023720"/>
          </a:xfrm>
          <a:prstGeom prst="rect">
            <a:avLst/>
          </a:prstGeom>
          <a:noFill/>
          <a:ln>
            <a:noFill/>
          </a:ln>
        </p:spPr>
        <p:txBody>
          <a:bodyPr/>
          <a:lstStyle/>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entury Gothic"/>
              </a:rPr>
              <a:t>Organisation:</a:t>
            </a:r>
          </a:p>
          <a:p>
            <a:r>
              <a:rPr lang="en-US" sz="2000" b="0" strike="noStrike" spc="-1">
                <a:solidFill>
                  <a:srgbClr val="FFFFFF"/>
                </a:solidFill>
                <a:uFill>
                  <a:solidFill>
                    <a:srgbClr val="FFFFFF"/>
                  </a:solidFill>
                </a:uFill>
                <a:latin typeface="Century Gothic"/>
              </a:rPr>
              <a:t>Lors du téléchargement de la base de données, nous nous retrouvons avec 4 fichiers .csv... Ils sont tous organisé de la même manière, il y a d'abord 14 colonnes de static features, puis 37 colonnes de dynamic features. Enfin les 6 dernières colonnes (5 pour all-data- raw) représentent les fonctions heuristiques. Nous avons donc:</a:t>
            </a:r>
            <a:endParaRPr lang="en-US" sz="2200" b="0" strike="noStrike" spc="-1">
              <a:solidFill>
                <a:srgbClr val="FFFFFF"/>
              </a:solidFill>
              <a:uFill>
                <a:solidFill>
                  <a:srgbClr val="FFFFFF"/>
                </a:solidFill>
              </a:uFill>
              <a:latin typeface="Century Gothic"/>
            </a:endParaRPr>
          </a:p>
          <a:p>
            <a:r>
              <a:rPr lang="en-US" sz="2000" b="0" strike="noStrike" spc="-1">
                <a:solidFill>
                  <a:srgbClr val="FFFFFF"/>
                </a:solidFill>
                <a:uFill>
                  <a:solidFill>
                    <a:srgbClr val="FFFFFF"/>
                  </a:solidFill>
                </a:uFill>
                <a:latin typeface="Century Gothic"/>
              </a:rPr>
              <a:t>1 - all-data-raw:  avec toutes les 6118 jeu de problèmes et l'efficacités des heuristiques qui vont avec.</a:t>
            </a:r>
            <a:endParaRPr lang="en-US" sz="2200" b="0" strike="noStrike" spc="-1">
              <a:solidFill>
                <a:srgbClr val="FFFFFF"/>
              </a:solidFill>
              <a:uFill>
                <a:solidFill>
                  <a:srgbClr val="FFFFFF"/>
                </a:solidFill>
              </a:uFill>
              <a:latin typeface="Century Gothic"/>
            </a:endParaRPr>
          </a:p>
          <a:p>
            <a:r>
              <a:rPr lang="en-US" sz="2000" b="0" strike="noStrike" spc="-1">
                <a:solidFill>
                  <a:srgbClr val="FFFFFF"/>
                </a:solidFill>
                <a:uFill>
                  <a:solidFill>
                    <a:srgbClr val="FFFFFF"/>
                  </a:solidFill>
                </a:uFill>
                <a:latin typeface="Century Gothic"/>
              </a:rPr>
              <a:t>2 - test: le testing set, le quart de all-data-raw.</a:t>
            </a:r>
            <a:endParaRPr lang="en-US" sz="2200" b="0" strike="noStrike" spc="-1">
              <a:solidFill>
                <a:srgbClr val="FFFFFF"/>
              </a:solidFill>
              <a:uFill>
                <a:solidFill>
                  <a:srgbClr val="FFFFFF"/>
                </a:solidFill>
              </a:uFill>
              <a:latin typeface="Century Gothic"/>
            </a:endParaRPr>
          </a:p>
          <a:p>
            <a:r>
              <a:rPr lang="en-US" sz="2000" b="0" strike="noStrike" spc="-1">
                <a:solidFill>
                  <a:srgbClr val="FFFFFF"/>
                </a:solidFill>
                <a:uFill>
                  <a:solidFill>
                    <a:srgbClr val="FFFFFF"/>
                  </a:solidFill>
                </a:uFill>
                <a:latin typeface="Century Gothic"/>
              </a:rPr>
              <a:t>3 - train: le training set, la moitié de all-data-raw.</a:t>
            </a:r>
            <a:endParaRPr lang="en-US" sz="2200" b="0" strike="noStrike" spc="-1">
              <a:solidFill>
                <a:srgbClr val="FFFFFF"/>
              </a:solidFill>
              <a:uFill>
                <a:solidFill>
                  <a:srgbClr val="FFFFFF"/>
                </a:solidFill>
              </a:uFill>
              <a:latin typeface="Century Gothic"/>
            </a:endParaRPr>
          </a:p>
          <a:p>
            <a:r>
              <a:rPr lang="en-US" sz="2000" b="0" strike="noStrike" spc="-1">
                <a:solidFill>
                  <a:srgbClr val="FFFFFF"/>
                </a:solidFill>
                <a:uFill>
                  <a:solidFill>
                    <a:srgbClr val="FFFFFF"/>
                  </a:solidFill>
                </a:uFill>
                <a:latin typeface="Century Gothic"/>
              </a:rPr>
              <a:t>4 - validation: le validation set, le quart de all-data-raw.</a:t>
            </a:r>
            <a:endParaRPr lang="en-US" sz="2200" b="0" strike="noStrike" spc="-1">
              <a:solidFill>
                <a:srgbClr val="FFFFFF"/>
              </a:solidFill>
              <a:uFill>
                <a:solidFill>
                  <a:srgbClr val="FFFFFF"/>
                </a:solidFill>
              </a:uFill>
              <a:latin typeface="Century Gothic"/>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52" name="Picture 9"/>
          <p:cNvPicPr/>
          <p:nvPr/>
        </p:nvPicPr>
        <p:blipFill>
          <a:blip r:embed="rId2"/>
          <a:stretch/>
        </p:blipFill>
        <p:spPr>
          <a:xfrm>
            <a:off x="0" y="0"/>
            <a:ext cx="12191760" cy="1441080"/>
          </a:xfrm>
          <a:prstGeom prst="rect">
            <a:avLst/>
          </a:prstGeom>
          <a:ln>
            <a:noFill/>
          </a:ln>
        </p:spPr>
      </p:pic>
      <p:sp>
        <p:nvSpPr>
          <p:cNvPr id="253" name="CustomShape 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254" name="Picture 13"/>
          <p:cNvPicPr/>
          <p:nvPr/>
        </p:nvPicPr>
        <p:blipFill>
          <a:blip r:embed="rId2"/>
          <a:stretch/>
        </p:blipFill>
        <p:spPr>
          <a:xfrm>
            <a:off x="0" y="0"/>
            <a:ext cx="12191760" cy="1441080"/>
          </a:xfrm>
          <a:prstGeom prst="rect">
            <a:avLst/>
          </a:prstGeom>
          <a:ln>
            <a:noFill/>
          </a:ln>
        </p:spPr>
      </p:pic>
      <p:sp>
        <p:nvSpPr>
          <p:cNvPr id="255" name="TextShape 2"/>
          <p:cNvSpPr txBox="1"/>
          <p:nvPr/>
        </p:nvSpPr>
        <p:spPr>
          <a:xfrm>
            <a:off x="685800" y="764280"/>
            <a:ext cx="3977280" cy="1599840"/>
          </a:xfrm>
          <a:prstGeom prst="rect">
            <a:avLst/>
          </a:prstGeom>
          <a:noFill/>
          <a:ln>
            <a:noFill/>
          </a:ln>
        </p:spPr>
        <p:txBody>
          <a:bodyPr anchor="b"/>
          <a:lstStyle/>
          <a:p>
            <a:pPr>
              <a:lnSpc>
                <a:spcPct val="100000"/>
              </a:lnSpc>
            </a:pPr>
            <a:r>
              <a:rPr lang="en-US" sz="3200" b="0" strike="noStrike" cap="all" spc="-1">
                <a:solidFill>
                  <a:srgbClr val="FFFFFF"/>
                </a:solidFill>
                <a:uFill>
                  <a:solidFill>
                    <a:srgbClr val="FFFFFF"/>
                  </a:solidFill>
                </a:uFill>
                <a:latin typeface="Century Gothic"/>
              </a:rPr>
              <a:t>Analyse du jeu de données</a:t>
            </a:r>
            <a:endParaRPr lang="en-US" sz="1800" b="0" strike="noStrike" spc="-1">
              <a:solidFill>
                <a:srgbClr val="FFFFFF"/>
              </a:solidFill>
              <a:uFill>
                <a:solidFill>
                  <a:srgbClr val="FFFFFF"/>
                </a:solidFill>
              </a:uFill>
              <a:latin typeface="Century Gothic"/>
            </a:endParaRPr>
          </a:p>
        </p:txBody>
      </p:sp>
      <p:sp>
        <p:nvSpPr>
          <p:cNvPr id="256" name="TextShape 3"/>
          <p:cNvSpPr txBox="1"/>
          <p:nvPr/>
        </p:nvSpPr>
        <p:spPr>
          <a:xfrm>
            <a:off x="685800" y="2364480"/>
            <a:ext cx="3977280" cy="3853800"/>
          </a:xfrm>
          <a:prstGeom prst="rect">
            <a:avLst/>
          </a:prstGeom>
          <a:noFill/>
          <a:ln>
            <a:noFill/>
          </a:ln>
        </p:spPr>
        <p:txBody>
          <a:bodyPr/>
          <a:lstStyle/>
          <a:p>
            <a:pPr marL="228600" indent="-228240">
              <a:lnSpc>
                <a:spcPct val="90000"/>
              </a:lnSpc>
              <a:buClr>
                <a:srgbClr val="FFFFFF"/>
              </a:buClr>
              <a:buFont typeface="Arial"/>
              <a:buChar char="•"/>
            </a:pPr>
            <a:r>
              <a:rPr lang="en-US" sz="1600" b="0" strike="noStrike" spc="-1">
                <a:solidFill>
                  <a:srgbClr val="FFFFFF"/>
                </a:solidFill>
                <a:uFill>
                  <a:solidFill>
                    <a:srgbClr val="FFFFFF"/>
                  </a:solidFill>
                </a:uFill>
                <a:latin typeface="Century Gothic"/>
              </a:rPr>
              <a:t>All-data-raw:</a:t>
            </a:r>
            <a:endParaRPr lang="en-US" sz="2200" b="0" strike="noStrike" spc="-1">
              <a:solidFill>
                <a:srgbClr val="FFFFFF"/>
              </a:solidFill>
              <a:uFill>
                <a:solidFill>
                  <a:srgbClr val="FFFFFF"/>
                </a:solidFill>
              </a:uFill>
              <a:latin typeface="Century Gothic"/>
            </a:endParaRPr>
          </a:p>
          <a:p>
            <a:pPr>
              <a:lnSpc>
                <a:spcPct val="100000"/>
              </a:lnSpc>
            </a:pPr>
            <a:r>
              <a:rPr lang="en-US" sz="1600" b="0" strike="noStrike" spc="-1">
                <a:solidFill>
                  <a:srgbClr val="FFFFFF"/>
                </a:solidFill>
                <a:uFill>
                  <a:solidFill>
                    <a:srgbClr val="FFFFFF"/>
                  </a:solidFill>
                </a:uFill>
                <a:latin typeface="Century Gothic"/>
              </a:rPr>
              <a:t>Ici, heuristiques prennent des valeurs entre 0 ou 1, cela représente leur vitesse de résolution. Si la valeur est de –100 cela veut dire que le temps de résolution dépasse 100 secondes.</a:t>
            </a:r>
            <a:endParaRPr lang="en-US" sz="2200" b="0" strike="noStrike" spc="-1">
              <a:solidFill>
                <a:srgbClr val="FFFFFF"/>
              </a:solidFill>
              <a:uFill>
                <a:solidFill>
                  <a:srgbClr val="FFFFFF"/>
                </a:solidFill>
              </a:uFill>
              <a:latin typeface="Century Gothic"/>
            </a:endParaRPr>
          </a:p>
          <a:p>
            <a:pPr marL="228600" indent="-228240">
              <a:lnSpc>
                <a:spcPct val="90000"/>
              </a:lnSpc>
              <a:buClr>
                <a:srgbClr val="FFFFFF"/>
              </a:buClr>
              <a:buFont typeface="Arial"/>
              <a:buChar char="•"/>
            </a:pPr>
            <a:r>
              <a:rPr lang="en-US" sz="1600" b="0" strike="noStrike" spc="-1">
                <a:solidFill>
                  <a:srgbClr val="FFFFFF"/>
                </a:solidFill>
                <a:uFill>
                  <a:solidFill>
                    <a:srgbClr val="FFFFFF"/>
                  </a:solidFill>
                </a:uFill>
                <a:latin typeface="Century Gothic"/>
              </a:rPr>
              <a:t>Test, Train, Validation:</a:t>
            </a:r>
            <a:endParaRPr lang="en-US" sz="2200" b="0" strike="noStrike" spc="-1">
              <a:solidFill>
                <a:srgbClr val="FFFFFF"/>
              </a:solidFill>
              <a:uFill>
                <a:solidFill>
                  <a:srgbClr val="FFFFFF"/>
                </a:solidFill>
              </a:uFill>
              <a:latin typeface="Century Gothic"/>
            </a:endParaRPr>
          </a:p>
          <a:p>
            <a:pPr>
              <a:lnSpc>
                <a:spcPct val="100000"/>
              </a:lnSpc>
            </a:pPr>
            <a:r>
              <a:rPr lang="en-US" sz="1600" b="0" strike="noStrike" spc="-1">
                <a:solidFill>
                  <a:srgbClr val="FFFFFF"/>
                </a:solidFill>
                <a:uFill>
                  <a:solidFill>
                    <a:srgbClr val="FFFFFF"/>
                  </a:solidFill>
                </a:uFill>
                <a:latin typeface="Century Gothic"/>
              </a:rPr>
              <a:t>Ici on retrouve la première moitité des données de all-data-raw. Cependant les H prennent des valeurs différentes. En effet le meilleur heuristique prend 1 tandis que les autres prennent –1. On ajoute une colonne H0 qui prend la valeur 1 si toutes les autres on échouées.</a:t>
            </a:r>
            <a:endParaRPr lang="en-US" sz="2200" b="0" strike="noStrike" spc="-1">
              <a:solidFill>
                <a:srgbClr val="FFFFFF"/>
              </a:solidFill>
              <a:uFill>
                <a:solidFill>
                  <a:srgbClr val="FFFFFF"/>
                </a:solidFill>
              </a:uFill>
              <a:latin typeface="Century Gothic"/>
            </a:endParaRPr>
          </a:p>
        </p:txBody>
      </p:sp>
      <p:pic>
        <p:nvPicPr>
          <p:cNvPr id="257" name="Image 5"/>
          <p:cNvPicPr/>
          <p:nvPr/>
        </p:nvPicPr>
        <p:blipFill>
          <a:blip r:embed="rId3"/>
          <a:stretch/>
        </p:blipFill>
        <p:spPr>
          <a:xfrm>
            <a:off x="4988160" y="746280"/>
            <a:ext cx="6501960" cy="5472360"/>
          </a:xfrm>
          <a:prstGeom prst="rect">
            <a:avLst/>
          </a:prstGeom>
          <a:ln>
            <a:noFill/>
          </a:ln>
        </p:spPr>
      </p:pic>
      <p:sp>
        <p:nvSpPr>
          <p:cNvPr id="258" name="CustomShape 4"/>
          <p:cNvSpPr/>
          <p:nvPr/>
        </p:nvSpPr>
        <p:spPr>
          <a:xfrm>
            <a:off x="7123680" y="6402960"/>
            <a:ext cx="7458840" cy="2743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fr-FR" sz="1200" b="0" strike="noStrike" spc="-1">
                <a:solidFill>
                  <a:srgbClr val="FFFFFF"/>
                </a:solidFill>
                <a:uFill>
                  <a:solidFill>
                    <a:srgbClr val="FFFFFF"/>
                  </a:solidFill>
                </a:uFill>
                <a:latin typeface="Century Gothic"/>
              </a:rPr>
              <a:t>Source: https://www.cl.cam.ac.uk/~sbh11/pdf/ml-prove-v3.pdf</a:t>
            </a:r>
            <a:endParaRPr lang="fr-FR" sz="1800" b="0" strike="noStrike" spc="-1">
              <a:solidFill>
                <a:srgbClr val="FFFFFF"/>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685800" y="1523880"/>
            <a:ext cx="6872760" cy="1599840"/>
          </a:xfrm>
          <a:prstGeom prst="rect">
            <a:avLst/>
          </a:prstGeom>
          <a:noFill/>
          <a:ln>
            <a:noFill/>
          </a:ln>
        </p:spPr>
        <p:txBody>
          <a:bodyPr anchor="b"/>
          <a:lstStyle/>
          <a:p>
            <a:pPr>
              <a:lnSpc>
                <a:spcPct val="100000"/>
              </a:lnSpc>
            </a:pPr>
            <a:r>
              <a:rPr lang="en-US" sz="3200" b="0" strike="noStrike" cap="all" spc="-1">
                <a:solidFill>
                  <a:srgbClr val="FFFFFF"/>
                </a:solidFill>
                <a:uFill>
                  <a:solidFill>
                    <a:srgbClr val="FFFFFF"/>
                  </a:solidFill>
                </a:uFill>
                <a:latin typeface="Century Gothic"/>
              </a:rPr>
              <a:t>La cible à prédire</a:t>
            </a:r>
            <a:endParaRPr lang="en-US" sz="1800" b="0" strike="noStrike" spc="-1">
              <a:solidFill>
                <a:srgbClr val="FFFFFF"/>
              </a:solidFill>
              <a:uFill>
                <a:solidFill>
                  <a:srgbClr val="FFFFFF"/>
                </a:solidFill>
              </a:uFill>
              <a:latin typeface="Century Gothic"/>
            </a:endParaRPr>
          </a:p>
        </p:txBody>
      </p:sp>
      <p:pic>
        <p:nvPicPr>
          <p:cNvPr id="260" name="Image 5"/>
          <p:cNvPicPr/>
          <p:nvPr/>
        </p:nvPicPr>
        <p:blipFill>
          <a:blip r:embed="rId2"/>
          <a:srcRect l="2293" r="2293"/>
          <a:stretch/>
        </p:blipFill>
        <p:spPr>
          <a:xfrm>
            <a:off x="7861320" y="751320"/>
            <a:ext cx="3644640" cy="5466960"/>
          </a:xfrm>
          <a:prstGeom prst="rect">
            <a:avLst/>
          </a:prstGeom>
          <a:ln>
            <a:noFill/>
          </a:ln>
        </p:spPr>
      </p:pic>
      <p:sp>
        <p:nvSpPr>
          <p:cNvPr id="261" name="TextShape 2"/>
          <p:cNvSpPr txBox="1"/>
          <p:nvPr/>
        </p:nvSpPr>
        <p:spPr>
          <a:xfrm>
            <a:off x="685800" y="3124080"/>
            <a:ext cx="6872760" cy="3094200"/>
          </a:xfrm>
          <a:prstGeom prst="rect">
            <a:avLst/>
          </a:prstGeom>
          <a:noFill/>
          <a:ln>
            <a:noFill/>
          </a:ln>
        </p:spPr>
        <p:txBody>
          <a:bodyPr/>
          <a:lstStyle/>
          <a:p>
            <a:pPr>
              <a:lnSpc>
                <a:spcPct val="100000"/>
              </a:lnSpc>
            </a:pPr>
            <a:r>
              <a:rPr lang="en-US" sz="1600" b="0" strike="noStrike" spc="-1">
                <a:solidFill>
                  <a:srgbClr val="FFFFFF"/>
                </a:solidFill>
                <a:uFill>
                  <a:solidFill>
                    <a:srgbClr val="FFFFFF"/>
                  </a:solidFill>
                </a:uFill>
                <a:latin typeface="Century Gothic"/>
              </a:rPr>
              <a:t>On va donc chercher à prédire quel heuristique est le plus efficace selon le jeu de données. Cependant, il se trouve que faire des prédictions sur 6 colonnes n'est pas facile. </a:t>
            </a:r>
            <a:endParaRPr lang="en-US" sz="2200" b="0" strike="noStrike" spc="-1">
              <a:solidFill>
                <a:srgbClr val="FFFFFF"/>
              </a:solidFill>
              <a:uFill>
                <a:solidFill>
                  <a:srgbClr val="FFFFFF"/>
                </a:solidFill>
              </a:uFill>
              <a:latin typeface="Century Gothic"/>
            </a:endParaRPr>
          </a:p>
          <a:p>
            <a:pPr>
              <a:lnSpc>
                <a:spcPct val="100000"/>
              </a:lnSpc>
            </a:pPr>
            <a:r>
              <a:rPr lang="en-US" sz="1600" b="0" strike="noStrike" spc="-1">
                <a:solidFill>
                  <a:srgbClr val="FFFFFF"/>
                </a:solidFill>
                <a:uFill>
                  <a:solidFill>
                    <a:srgbClr val="FFFFFF"/>
                  </a:solidFill>
                </a:uFill>
                <a:latin typeface="Century Gothic"/>
              </a:rPr>
              <a:t>Nous allons donc créer une dernière colonne "results" qui prendra l'indice du meilleur heuristique (si H1 prend 1, "results" prend 1; si H2 prend 2 "results" prend 2, etc...)</a:t>
            </a:r>
            <a:endParaRPr lang="en-US" sz="2200" b="0" strike="noStrike" spc="-1">
              <a:solidFill>
                <a:srgbClr val="FFFFFF"/>
              </a:solidFill>
              <a:uFill>
                <a:solidFill>
                  <a:srgbClr val="FFFFFF"/>
                </a:solidFill>
              </a:uFill>
              <a:latin typeface="Century Gothic"/>
            </a:endParaRPr>
          </a:p>
          <a:p>
            <a:pPr>
              <a:lnSpc>
                <a:spcPct val="100000"/>
              </a:lnSpc>
            </a:pPr>
            <a:r>
              <a:rPr lang="en-US" sz="1600" b="0" strike="noStrike" spc="-1">
                <a:solidFill>
                  <a:srgbClr val="FFFFFF"/>
                </a:solidFill>
                <a:uFill>
                  <a:solidFill>
                    <a:srgbClr val="FFFFFF"/>
                  </a:solidFill>
                </a:uFill>
                <a:latin typeface="Century Gothic"/>
              </a:rPr>
              <a:t>Cette colonne sera donc notre cible, nous chercherons à voir si nous pourrons prédire quel indice en sort.</a:t>
            </a:r>
            <a:endParaRPr lang="en-US" sz="2200" b="0" strike="noStrike" spc="-1">
              <a:solidFill>
                <a:srgbClr val="FFFFFF"/>
              </a:solidFill>
              <a:uFill>
                <a:solidFill>
                  <a:srgbClr val="FFFFFF"/>
                </a:solidFill>
              </a:uFill>
              <a:latin typeface="Century Gothic"/>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2895480" y="764280"/>
            <a:ext cx="8610120" cy="1292760"/>
          </a:xfrm>
          <a:prstGeom prst="rect">
            <a:avLst/>
          </a:prstGeom>
          <a:noFill/>
          <a:ln>
            <a:noFill/>
          </a:ln>
        </p:spPr>
        <p:txBody>
          <a:bodyPr anchor="ctr"/>
          <a:lstStyle/>
          <a:p>
            <a:pPr algn="r">
              <a:lnSpc>
                <a:spcPct val="90000"/>
              </a:lnSpc>
            </a:pPr>
            <a:r>
              <a:rPr lang="en-US" sz="4000" b="0" strike="noStrike" cap="all" spc="-1">
                <a:solidFill>
                  <a:srgbClr val="FFFFFF"/>
                </a:solidFill>
                <a:uFill>
                  <a:solidFill>
                    <a:srgbClr val="FFFFFF"/>
                  </a:solidFill>
                </a:uFill>
                <a:latin typeface="Century Gothic"/>
              </a:rPr>
              <a:t>Récupération de données</a:t>
            </a:r>
            <a:endParaRPr lang="en-US" sz="1800" b="0" strike="noStrike" spc="-1">
              <a:solidFill>
                <a:srgbClr val="FFFFFF"/>
              </a:solidFill>
              <a:uFill>
                <a:solidFill>
                  <a:srgbClr val="FFFFFF"/>
                </a:solidFill>
              </a:uFill>
              <a:latin typeface="Century Gothic"/>
            </a:endParaRPr>
          </a:p>
        </p:txBody>
      </p:sp>
      <p:sp>
        <p:nvSpPr>
          <p:cNvPr id="263" name="TextShape 2"/>
          <p:cNvSpPr txBox="1"/>
          <p:nvPr/>
        </p:nvSpPr>
        <p:spPr>
          <a:xfrm>
            <a:off x="685800" y="2194560"/>
            <a:ext cx="10820160" cy="4023720"/>
          </a:xfrm>
          <a:prstGeom prst="rect">
            <a:avLst/>
          </a:prstGeom>
          <a:noFill/>
          <a:ln>
            <a:noFill/>
          </a:ln>
        </p:spPr>
        <p:txBody>
          <a:bodyPr/>
          <a:lstStyle/>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entury Gothic"/>
              </a:rPr>
              <a:t>Choix de dataset:</a:t>
            </a:r>
          </a:p>
          <a:p>
            <a:pPr>
              <a:lnSpc>
                <a:spcPct val="100000"/>
              </a:lnSpc>
            </a:pPr>
            <a:r>
              <a:rPr lang="en-US" sz="2200" b="0" strike="noStrike" spc="-1">
                <a:solidFill>
                  <a:srgbClr val="FFFFFF"/>
                </a:solidFill>
                <a:uFill>
                  <a:solidFill>
                    <a:srgbClr val="FFFFFF"/>
                  </a:solidFill>
                </a:uFill>
                <a:latin typeface="Century Gothic"/>
              </a:rPr>
              <a:t>Pour le dataset on décide de profiter du travail déjà effectué et donc de prendre le le Train.csv (qu'on appel dt) et Test.csv(du'on appelle dv). Ainsi nous n'aurons pas à faire le split_test et nous rajoutons la colonne results aux deux dataFrame</a:t>
            </a:r>
          </a:p>
          <a:p>
            <a:pPr>
              <a:lnSpc>
                <a:spcPct val="100000"/>
              </a:lnSpc>
            </a:pPr>
            <a:endParaRPr lang="en-US" sz="2200" b="0" strike="noStrike" spc="-1">
              <a:solidFill>
                <a:srgbClr val="FFFFFF"/>
              </a:solidFill>
              <a:uFill>
                <a:solidFill>
                  <a:srgbClr val="FFFFFF"/>
                </a:solidFill>
              </a:uFill>
              <a:latin typeface="Century Gothic"/>
            </a:endParaRPr>
          </a:p>
          <a:p>
            <a:pPr marL="228600" indent="-228240">
              <a:lnSpc>
                <a:spcPct val="90000"/>
              </a:lnSpc>
              <a:buClr>
                <a:srgbClr val="FFFFFF"/>
              </a:buClr>
              <a:buFont typeface="Arial"/>
              <a:buChar char="•"/>
            </a:pPr>
            <a:r>
              <a:rPr lang="en-US" sz="2200" b="0" strike="noStrike" spc="-1">
                <a:solidFill>
                  <a:srgbClr val="FFFFFF"/>
                </a:solidFill>
                <a:uFill>
                  <a:solidFill>
                    <a:srgbClr val="FFFFFF"/>
                  </a:solidFill>
                </a:uFill>
                <a:latin typeface="Century Gothic"/>
              </a:rPr>
              <a:t>Complexité de visualisation:</a:t>
            </a:r>
          </a:p>
          <a:p>
            <a:pPr>
              <a:lnSpc>
                <a:spcPct val="100000"/>
              </a:lnSpc>
            </a:pPr>
            <a:r>
              <a:rPr lang="en-US" sz="2200" b="0" strike="noStrike" spc="-1">
                <a:solidFill>
                  <a:srgbClr val="FFFFFF"/>
                </a:solidFill>
                <a:uFill>
                  <a:solidFill>
                    <a:srgbClr val="FFFFFF"/>
                  </a:solidFill>
                </a:uFill>
                <a:latin typeface="Century Gothic"/>
              </a:rPr>
              <a:t>il est dure de montrer une vrai corrélation entre les données que l'on a . En effet, nous avons 51 colonnes dont nous ne connaissons pas réellement la définition. Nous allons donc principalement faire des comparaisons entre le training set et le test set.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2895480" y="762120"/>
            <a:ext cx="8610120" cy="1294920"/>
          </a:xfrm>
          <a:prstGeom prst="rect">
            <a:avLst/>
          </a:prstGeom>
          <a:noFill/>
          <a:ln>
            <a:noFill/>
          </a:ln>
        </p:spPr>
        <p:txBody>
          <a:bodyPr anchor="ctr"/>
          <a:lstStyle/>
          <a:p>
            <a:pPr algn="r">
              <a:lnSpc>
                <a:spcPct val="90000"/>
              </a:lnSpc>
            </a:pPr>
            <a:r>
              <a:rPr lang="en-US" sz="4000" b="0" strike="noStrike" cap="all" spc="-1">
                <a:solidFill>
                  <a:srgbClr val="FFFFFF"/>
                </a:solidFill>
                <a:uFill>
                  <a:solidFill>
                    <a:srgbClr val="FFFFFF"/>
                  </a:solidFill>
                </a:uFill>
                <a:latin typeface="Century Gothic"/>
              </a:rPr>
              <a:t>Visualisation de données</a:t>
            </a:r>
            <a:endParaRPr lang="en-US" sz="1800" b="0" strike="noStrike" spc="-1">
              <a:solidFill>
                <a:srgbClr val="FFFFFF"/>
              </a:solidFill>
              <a:uFill>
                <a:solidFill>
                  <a:srgbClr val="FFFFFF"/>
                </a:solidFill>
              </a:uFill>
              <a:latin typeface="Century Gothic"/>
            </a:endParaRPr>
          </a:p>
        </p:txBody>
      </p:sp>
      <p:sp>
        <p:nvSpPr>
          <p:cNvPr id="265" name="TextShape 2"/>
          <p:cNvSpPr txBox="1"/>
          <p:nvPr/>
        </p:nvSpPr>
        <p:spPr>
          <a:xfrm>
            <a:off x="914400" y="2183760"/>
            <a:ext cx="5079600" cy="823680"/>
          </a:xfrm>
          <a:prstGeom prst="rect">
            <a:avLst/>
          </a:prstGeom>
          <a:noFill/>
          <a:ln>
            <a:noFill/>
          </a:ln>
        </p:spPr>
        <p:txBody>
          <a:bodyPr anchor="b"/>
          <a:lstStyle/>
          <a:p>
            <a:pPr>
              <a:lnSpc>
                <a:spcPct val="100000"/>
              </a:lnSpc>
            </a:pPr>
            <a:r>
              <a:rPr lang="en-US" sz="2800" b="0" strike="noStrike" spc="-1">
                <a:solidFill>
                  <a:srgbClr val="FFFFFF"/>
                </a:solidFill>
                <a:uFill>
                  <a:solidFill>
                    <a:srgbClr val="FFFFFF"/>
                  </a:solidFill>
                </a:uFill>
                <a:latin typeface="Century Gothic"/>
              </a:rPr>
              <a:t>Efficacité heuristique - test</a:t>
            </a:r>
            <a:endParaRPr lang="en-US" sz="2200" b="0" strike="noStrike" spc="-1">
              <a:solidFill>
                <a:srgbClr val="FFFFFF"/>
              </a:solidFill>
              <a:uFill>
                <a:solidFill>
                  <a:srgbClr val="FFFFFF"/>
                </a:solidFill>
              </a:uFill>
              <a:latin typeface="Century Gothic"/>
            </a:endParaRPr>
          </a:p>
        </p:txBody>
      </p:sp>
      <p:pic>
        <p:nvPicPr>
          <p:cNvPr id="266" name="Image 7"/>
          <p:cNvPicPr/>
          <p:nvPr/>
        </p:nvPicPr>
        <p:blipFill>
          <a:blip r:embed="rId2"/>
          <a:stretch/>
        </p:blipFill>
        <p:spPr>
          <a:xfrm>
            <a:off x="1031760" y="3270600"/>
            <a:ext cx="4619160" cy="2809440"/>
          </a:xfrm>
          <a:prstGeom prst="rect">
            <a:avLst/>
          </a:prstGeom>
          <a:ln>
            <a:noFill/>
          </a:ln>
        </p:spPr>
      </p:pic>
      <p:sp>
        <p:nvSpPr>
          <p:cNvPr id="267" name="TextShape 3"/>
          <p:cNvSpPr txBox="1"/>
          <p:nvPr/>
        </p:nvSpPr>
        <p:spPr>
          <a:xfrm>
            <a:off x="6400800" y="2183760"/>
            <a:ext cx="5105160" cy="823680"/>
          </a:xfrm>
          <a:prstGeom prst="rect">
            <a:avLst/>
          </a:prstGeom>
          <a:noFill/>
          <a:ln>
            <a:noFill/>
          </a:ln>
        </p:spPr>
        <p:txBody>
          <a:bodyPr anchor="b"/>
          <a:lstStyle/>
          <a:p>
            <a:pPr>
              <a:lnSpc>
                <a:spcPct val="100000"/>
              </a:lnSpc>
            </a:pPr>
            <a:r>
              <a:rPr lang="en-US" sz="2800" b="0" strike="noStrike" spc="-1">
                <a:solidFill>
                  <a:srgbClr val="FFFFFF"/>
                </a:solidFill>
                <a:uFill>
                  <a:solidFill>
                    <a:srgbClr val="FFFFFF"/>
                  </a:solidFill>
                </a:uFill>
                <a:latin typeface="Century Gothic"/>
              </a:rPr>
              <a:t>Efficacité heuristique - train</a:t>
            </a:r>
            <a:endParaRPr lang="en-US" sz="2200" b="0" strike="noStrike" spc="-1">
              <a:solidFill>
                <a:srgbClr val="FFFFFF"/>
              </a:solidFill>
              <a:uFill>
                <a:solidFill>
                  <a:srgbClr val="FFFFFF"/>
                </a:solidFill>
              </a:uFill>
              <a:latin typeface="Century Gothic"/>
            </a:endParaRPr>
          </a:p>
        </p:txBody>
      </p:sp>
      <p:pic>
        <p:nvPicPr>
          <p:cNvPr id="268" name="Image 9"/>
          <p:cNvPicPr/>
          <p:nvPr/>
        </p:nvPicPr>
        <p:blipFill>
          <a:blip r:embed="rId3"/>
          <a:stretch/>
        </p:blipFill>
        <p:spPr>
          <a:xfrm>
            <a:off x="6729480" y="3270600"/>
            <a:ext cx="4219200" cy="2809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2895480" y="762120"/>
            <a:ext cx="8610120" cy="1294920"/>
          </a:xfrm>
          <a:prstGeom prst="rect">
            <a:avLst/>
          </a:prstGeom>
          <a:noFill/>
          <a:ln>
            <a:noFill/>
          </a:ln>
        </p:spPr>
        <p:txBody>
          <a:bodyPr anchor="ctr"/>
          <a:lstStyle/>
          <a:p>
            <a:pPr algn="r">
              <a:lnSpc>
                <a:spcPct val="90000"/>
              </a:lnSpc>
            </a:pPr>
            <a:r>
              <a:rPr lang="en-US" sz="4000" b="0" strike="noStrike" cap="all" spc="-1">
                <a:solidFill>
                  <a:srgbClr val="FFFFFF"/>
                </a:solidFill>
                <a:uFill>
                  <a:solidFill>
                    <a:srgbClr val="FFFFFF"/>
                  </a:solidFill>
                </a:uFill>
                <a:latin typeface="Century Gothic"/>
              </a:rPr>
              <a:t>Visualisation de données</a:t>
            </a:r>
            <a:endParaRPr lang="en-US" sz="1800" b="0" strike="noStrike" spc="-1">
              <a:solidFill>
                <a:srgbClr val="FFFFFF"/>
              </a:solidFill>
              <a:uFill>
                <a:solidFill>
                  <a:srgbClr val="FFFFFF"/>
                </a:solidFill>
              </a:uFill>
              <a:latin typeface="Century Gothic"/>
            </a:endParaRPr>
          </a:p>
        </p:txBody>
      </p:sp>
      <p:sp>
        <p:nvSpPr>
          <p:cNvPr id="270" name="TextShape 2"/>
          <p:cNvSpPr txBox="1"/>
          <p:nvPr/>
        </p:nvSpPr>
        <p:spPr>
          <a:xfrm>
            <a:off x="914400" y="2183760"/>
            <a:ext cx="5079600" cy="823680"/>
          </a:xfrm>
          <a:prstGeom prst="rect">
            <a:avLst/>
          </a:prstGeom>
          <a:noFill/>
          <a:ln>
            <a:noFill/>
          </a:ln>
        </p:spPr>
        <p:txBody>
          <a:bodyPr anchor="b"/>
          <a:lstStyle/>
          <a:p>
            <a:pPr>
              <a:lnSpc>
                <a:spcPct val="100000"/>
              </a:lnSpc>
            </a:pPr>
            <a:r>
              <a:rPr lang="en-US" sz="2800" b="0" strike="noStrike" spc="-1">
                <a:solidFill>
                  <a:srgbClr val="FFFFFF"/>
                </a:solidFill>
                <a:uFill>
                  <a:solidFill>
                    <a:srgbClr val="FFFFFF"/>
                  </a:solidFill>
                </a:uFill>
                <a:latin typeface="Century Gothic"/>
              </a:rPr>
              <a:t>Cohérence - test</a:t>
            </a:r>
            <a:endParaRPr lang="en-US" sz="2200" b="0" strike="noStrike" spc="-1">
              <a:solidFill>
                <a:srgbClr val="FFFFFF"/>
              </a:solidFill>
              <a:uFill>
                <a:solidFill>
                  <a:srgbClr val="FFFFFF"/>
                </a:solidFill>
              </a:uFill>
              <a:latin typeface="Century Gothic"/>
            </a:endParaRPr>
          </a:p>
        </p:txBody>
      </p:sp>
      <p:pic>
        <p:nvPicPr>
          <p:cNvPr id="271" name="Image 7"/>
          <p:cNvPicPr/>
          <p:nvPr/>
        </p:nvPicPr>
        <p:blipFill>
          <a:blip r:embed="rId2"/>
          <a:stretch/>
        </p:blipFill>
        <p:spPr>
          <a:xfrm>
            <a:off x="993600" y="3294720"/>
            <a:ext cx="4695480" cy="2761920"/>
          </a:xfrm>
          <a:prstGeom prst="rect">
            <a:avLst/>
          </a:prstGeom>
          <a:ln>
            <a:noFill/>
          </a:ln>
        </p:spPr>
      </p:pic>
      <p:sp>
        <p:nvSpPr>
          <p:cNvPr id="272" name="TextShape 3"/>
          <p:cNvSpPr txBox="1"/>
          <p:nvPr/>
        </p:nvSpPr>
        <p:spPr>
          <a:xfrm>
            <a:off x="6400800" y="2183760"/>
            <a:ext cx="5105160" cy="823680"/>
          </a:xfrm>
          <a:prstGeom prst="rect">
            <a:avLst/>
          </a:prstGeom>
          <a:noFill/>
          <a:ln>
            <a:noFill/>
          </a:ln>
        </p:spPr>
        <p:txBody>
          <a:bodyPr anchor="b"/>
          <a:lstStyle/>
          <a:p>
            <a:pPr>
              <a:lnSpc>
                <a:spcPct val="100000"/>
              </a:lnSpc>
            </a:pPr>
            <a:r>
              <a:rPr lang="en-US" sz="2800" b="0" strike="noStrike" spc="-1">
                <a:solidFill>
                  <a:srgbClr val="FFFFFF"/>
                </a:solidFill>
                <a:uFill>
                  <a:solidFill>
                    <a:srgbClr val="FFFFFF"/>
                  </a:solidFill>
                </a:uFill>
                <a:latin typeface="Century Gothic"/>
              </a:rPr>
              <a:t>Cohérence train</a:t>
            </a:r>
            <a:endParaRPr lang="en-US" sz="2200" b="0" strike="noStrike" spc="-1">
              <a:solidFill>
                <a:srgbClr val="FFFFFF"/>
              </a:solidFill>
              <a:uFill>
                <a:solidFill>
                  <a:srgbClr val="FFFFFF"/>
                </a:solidFill>
              </a:uFill>
              <a:latin typeface="Century Gothic"/>
            </a:endParaRPr>
          </a:p>
        </p:txBody>
      </p:sp>
      <p:pic>
        <p:nvPicPr>
          <p:cNvPr id="273" name="Image 9"/>
          <p:cNvPicPr/>
          <p:nvPr/>
        </p:nvPicPr>
        <p:blipFill>
          <a:blip r:embed="rId3"/>
          <a:stretch/>
        </p:blipFill>
        <p:spPr>
          <a:xfrm>
            <a:off x="6500880" y="3256560"/>
            <a:ext cx="4676400" cy="2838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TC104033937[[fn=Traînée de condensation]]</Template>
  <TotalTime>119</TotalTime>
  <Words>350</Words>
  <Application>Microsoft Office PowerPoint</Application>
  <PresentationFormat>Grand écran</PresentationFormat>
  <Paragraphs>40</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6</vt:i4>
      </vt:variant>
      <vt:variant>
        <vt:lpstr>Titres des diapositives</vt:lpstr>
      </vt:variant>
      <vt:variant>
        <vt:i4>8</vt:i4>
      </vt:variant>
    </vt:vector>
  </HeadingPairs>
  <TitlesOfParts>
    <vt:vector size="20" baseType="lpstr">
      <vt:lpstr>Arial</vt:lpstr>
      <vt:lpstr>Century Gothic</vt:lpstr>
      <vt:lpstr>DejaVu Sans</vt:lpstr>
      <vt:lpstr>Symbol</vt:lpstr>
      <vt:lpstr>Times New Roman</vt:lpstr>
      <vt:lpstr>Wingdings</vt:lpstr>
      <vt:lpstr>Office Theme</vt:lpstr>
      <vt:lpstr>Office Theme</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Petr Barborik</dc:creator>
  <dc:description/>
  <cp:lastModifiedBy>Quentin DA SILVA</cp:lastModifiedBy>
  <cp:revision>484</cp:revision>
  <dcterms:created xsi:type="dcterms:W3CDTF">2013-08-01T12:26:41Z</dcterms:created>
  <dcterms:modified xsi:type="dcterms:W3CDTF">2019-02-14T20:58:35Z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Grand écran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