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9" name="PlaceHolder 2"/>
          <p:cNvSpPr>
            <a:spLocks noGrp="1"/>
          </p:cNvSpPr>
          <p:nvPr>
            <p:ph type="body"/>
          </p:nvPr>
        </p:nvSpPr>
        <p:spPr>
          <a:xfrm>
            <a:off x="914400" y="218376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30" name="PlaceHolder 3"/>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2"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33"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34"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35" name="PlaceHolder 5"/>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7"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38" name="PlaceHolder 3"/>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39" name="" descr=""/>
          <p:cNvPicPr/>
          <p:nvPr/>
        </p:nvPicPr>
        <p:blipFill>
          <a:blip r:embed="rId2"/>
          <a:stretch/>
        </p:blipFill>
        <p:spPr>
          <a:xfrm>
            <a:off x="2937960" y="2183760"/>
            <a:ext cx="1032480" cy="823680"/>
          </a:xfrm>
          <a:prstGeom prst="rect">
            <a:avLst/>
          </a:prstGeom>
          <a:ln>
            <a:noFill/>
          </a:ln>
        </p:spPr>
      </p:pic>
      <p:pic>
        <p:nvPicPr>
          <p:cNvPr id="40" name="" descr=""/>
          <p:cNvPicPr/>
          <p:nvPr/>
        </p:nvPicPr>
        <p:blipFill>
          <a:blip r:embed="rId3"/>
          <a:stretch/>
        </p:blipFill>
        <p:spPr>
          <a:xfrm>
            <a:off x="2937960" y="2183760"/>
            <a:ext cx="1032480" cy="823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8" name="PlaceHolder 2"/>
          <p:cNvSpPr>
            <a:spLocks noGrp="1"/>
          </p:cNvSpPr>
          <p:nvPr>
            <p:ph type="subTitle"/>
          </p:nvPr>
        </p:nvSpPr>
        <p:spPr>
          <a:xfrm>
            <a:off x="914400" y="2139840"/>
            <a:ext cx="5079600" cy="91188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50"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52"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53" name="PlaceHolder 3"/>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2895480" y="762120"/>
            <a:ext cx="8610120" cy="600372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57"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58" name="PlaceHolder 3"/>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59" name="PlaceHolder 4"/>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 name="PlaceHolder 2"/>
          <p:cNvSpPr>
            <a:spLocks noGrp="1"/>
          </p:cNvSpPr>
          <p:nvPr>
            <p:ph type="subTitle"/>
          </p:nvPr>
        </p:nvSpPr>
        <p:spPr>
          <a:xfrm>
            <a:off x="914400" y="2139840"/>
            <a:ext cx="5079600" cy="91188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1"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2"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3"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5"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6"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67" name="PlaceHolder 4"/>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9" name="PlaceHolder 2"/>
          <p:cNvSpPr>
            <a:spLocks noGrp="1"/>
          </p:cNvSpPr>
          <p:nvPr>
            <p:ph type="body"/>
          </p:nvPr>
        </p:nvSpPr>
        <p:spPr>
          <a:xfrm>
            <a:off x="914400" y="218376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70" name="PlaceHolder 3"/>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2"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73"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74"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75" name="PlaceHolder 5"/>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7"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78" name="PlaceHolder 3"/>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79" name="" descr=""/>
          <p:cNvPicPr/>
          <p:nvPr/>
        </p:nvPicPr>
        <p:blipFill>
          <a:blip r:embed="rId2"/>
          <a:stretch/>
        </p:blipFill>
        <p:spPr>
          <a:xfrm>
            <a:off x="2937960" y="2183760"/>
            <a:ext cx="1032480" cy="823680"/>
          </a:xfrm>
          <a:prstGeom prst="rect">
            <a:avLst/>
          </a:prstGeom>
          <a:ln>
            <a:noFill/>
          </a:ln>
        </p:spPr>
      </p:pic>
      <p:pic>
        <p:nvPicPr>
          <p:cNvPr id="80" name="" descr=""/>
          <p:cNvPicPr/>
          <p:nvPr/>
        </p:nvPicPr>
        <p:blipFill>
          <a:blip r:embed="rId3"/>
          <a:stretch/>
        </p:blipFill>
        <p:spPr>
          <a:xfrm>
            <a:off x="2937960" y="2183760"/>
            <a:ext cx="1032480" cy="8236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9" name="PlaceHolder 2"/>
          <p:cNvSpPr>
            <a:spLocks noGrp="1"/>
          </p:cNvSpPr>
          <p:nvPr>
            <p:ph type="subTitle"/>
          </p:nvPr>
        </p:nvSpPr>
        <p:spPr>
          <a:xfrm>
            <a:off x="914400" y="2139840"/>
            <a:ext cx="5079600" cy="91188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1"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3"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94" name="PlaceHolder 3"/>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2895480" y="762120"/>
            <a:ext cx="8610120" cy="600372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8"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99" name="PlaceHolder 3"/>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0" name="PlaceHolder 4"/>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2"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3"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4"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06"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7"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08" name="PlaceHolder 4"/>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0" name="PlaceHolder 2"/>
          <p:cNvSpPr>
            <a:spLocks noGrp="1"/>
          </p:cNvSpPr>
          <p:nvPr>
            <p:ph type="body"/>
          </p:nvPr>
        </p:nvSpPr>
        <p:spPr>
          <a:xfrm>
            <a:off x="914400" y="218376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11" name="PlaceHolder 3"/>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3"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14"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15"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16" name="PlaceHolder 5"/>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18"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19" name="PlaceHolder 3"/>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120" name="" descr=""/>
          <p:cNvPicPr/>
          <p:nvPr/>
        </p:nvPicPr>
        <p:blipFill>
          <a:blip r:embed="rId2"/>
          <a:stretch/>
        </p:blipFill>
        <p:spPr>
          <a:xfrm>
            <a:off x="2937960" y="2183760"/>
            <a:ext cx="1032480" cy="823680"/>
          </a:xfrm>
          <a:prstGeom prst="rect">
            <a:avLst/>
          </a:prstGeom>
          <a:ln>
            <a:noFill/>
          </a:ln>
        </p:spPr>
      </p:pic>
      <p:pic>
        <p:nvPicPr>
          <p:cNvPr id="121" name="" descr=""/>
          <p:cNvPicPr/>
          <p:nvPr/>
        </p:nvPicPr>
        <p:blipFill>
          <a:blip r:embed="rId3"/>
          <a:stretch/>
        </p:blipFill>
        <p:spPr>
          <a:xfrm>
            <a:off x="2937960" y="2183760"/>
            <a:ext cx="1032480" cy="8236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30" name="PlaceHolder 2"/>
          <p:cNvSpPr>
            <a:spLocks noGrp="1"/>
          </p:cNvSpPr>
          <p:nvPr>
            <p:ph type="subTitle"/>
          </p:nvPr>
        </p:nvSpPr>
        <p:spPr>
          <a:xfrm>
            <a:off x="914400" y="2139840"/>
            <a:ext cx="5079600" cy="91188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32"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2"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3" name="PlaceHolder 3"/>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34"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35" name="PlaceHolder 3"/>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2895480" y="762120"/>
            <a:ext cx="8610120" cy="600372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39"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40" name="PlaceHolder 3"/>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41" name="PlaceHolder 4"/>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43"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44"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45"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47"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48"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49" name="PlaceHolder 4"/>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51" name="PlaceHolder 2"/>
          <p:cNvSpPr>
            <a:spLocks noGrp="1"/>
          </p:cNvSpPr>
          <p:nvPr>
            <p:ph type="body"/>
          </p:nvPr>
        </p:nvSpPr>
        <p:spPr>
          <a:xfrm>
            <a:off x="914400" y="218376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52" name="PlaceHolder 3"/>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54"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55"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56"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57" name="PlaceHolder 5"/>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59"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60" name="PlaceHolder 3"/>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161" name="" descr=""/>
          <p:cNvPicPr/>
          <p:nvPr/>
        </p:nvPicPr>
        <p:blipFill>
          <a:blip r:embed="rId2"/>
          <a:stretch/>
        </p:blipFill>
        <p:spPr>
          <a:xfrm>
            <a:off x="2937960" y="2183760"/>
            <a:ext cx="1032480" cy="823680"/>
          </a:xfrm>
          <a:prstGeom prst="rect">
            <a:avLst/>
          </a:prstGeom>
          <a:ln>
            <a:noFill/>
          </a:ln>
        </p:spPr>
      </p:pic>
      <p:pic>
        <p:nvPicPr>
          <p:cNvPr id="162" name="" descr=""/>
          <p:cNvPicPr/>
          <p:nvPr/>
        </p:nvPicPr>
        <p:blipFill>
          <a:blip r:embed="rId3"/>
          <a:stretch/>
        </p:blipFill>
        <p:spPr>
          <a:xfrm>
            <a:off x="2937960" y="2183760"/>
            <a:ext cx="1032480" cy="8236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73" name="PlaceHolder 2"/>
          <p:cNvSpPr>
            <a:spLocks noGrp="1"/>
          </p:cNvSpPr>
          <p:nvPr>
            <p:ph type="subTitle"/>
          </p:nvPr>
        </p:nvSpPr>
        <p:spPr>
          <a:xfrm>
            <a:off x="914400" y="2139840"/>
            <a:ext cx="5079600" cy="91188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75"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77"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78" name="PlaceHolder 3"/>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2895480" y="762120"/>
            <a:ext cx="8610120" cy="600372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82"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83" name="PlaceHolder 3"/>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84" name="PlaceHolder 4"/>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86"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87"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88"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90"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91"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92" name="PlaceHolder 4"/>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94" name="PlaceHolder 2"/>
          <p:cNvSpPr>
            <a:spLocks noGrp="1"/>
          </p:cNvSpPr>
          <p:nvPr>
            <p:ph type="body"/>
          </p:nvPr>
        </p:nvSpPr>
        <p:spPr>
          <a:xfrm>
            <a:off x="914400" y="218376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95" name="PlaceHolder 3"/>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97"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98"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99"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00" name="PlaceHolder 5"/>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895480" y="762120"/>
            <a:ext cx="8610120" cy="600372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02"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03" name="PlaceHolder 3"/>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204" name="" descr=""/>
          <p:cNvPicPr/>
          <p:nvPr/>
        </p:nvPicPr>
        <p:blipFill>
          <a:blip r:embed="rId2"/>
          <a:stretch/>
        </p:blipFill>
        <p:spPr>
          <a:xfrm>
            <a:off x="2937960" y="2183760"/>
            <a:ext cx="1032480" cy="823680"/>
          </a:xfrm>
          <a:prstGeom prst="rect">
            <a:avLst/>
          </a:prstGeom>
          <a:ln>
            <a:noFill/>
          </a:ln>
        </p:spPr>
      </p:pic>
      <p:pic>
        <p:nvPicPr>
          <p:cNvPr id="205" name="" descr=""/>
          <p:cNvPicPr/>
          <p:nvPr/>
        </p:nvPicPr>
        <p:blipFill>
          <a:blip r:embed="rId3"/>
          <a:stretch/>
        </p:blipFill>
        <p:spPr>
          <a:xfrm>
            <a:off x="2937960" y="2183760"/>
            <a:ext cx="1032480" cy="8236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13" name="PlaceHolder 2"/>
          <p:cNvSpPr>
            <a:spLocks noGrp="1"/>
          </p:cNvSpPr>
          <p:nvPr>
            <p:ph type="subTitle"/>
          </p:nvPr>
        </p:nvSpPr>
        <p:spPr>
          <a:xfrm>
            <a:off x="914400" y="2139840"/>
            <a:ext cx="5079600" cy="91188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15"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17"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18" name="PlaceHolder 3"/>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2895480" y="762120"/>
            <a:ext cx="8610120" cy="6003720"/>
          </a:xfrm>
          <a:prstGeom prst="rect">
            <a:avLst/>
          </a:prstGeom>
        </p:spPr>
        <p:txBody>
          <a:bodyPr lIns="0" rIns="0" tIns="0" bIns="0" anchor="ctr"/>
          <a:p>
            <a:pPr algn="ctr"/>
            <a:endParaRPr b="0" lang="fr-FR" sz="3200" spc="-1" strike="noStrike">
              <a:solidFill>
                <a:srgbClr val="ffffff"/>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22"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23" name="PlaceHolder 3"/>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24" name="PlaceHolder 4"/>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26"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27"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28"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30"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31"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32" name="PlaceHolder 4"/>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7"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8" name="PlaceHolder 3"/>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19" name="PlaceHolder 4"/>
          <p:cNvSpPr>
            <a:spLocks noGrp="1"/>
          </p:cNvSpPr>
          <p:nvPr>
            <p:ph type="body"/>
          </p:nvPr>
        </p:nvSpPr>
        <p:spPr>
          <a:xfrm>
            <a:off x="35172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34" name="PlaceHolder 2"/>
          <p:cNvSpPr>
            <a:spLocks noGrp="1"/>
          </p:cNvSpPr>
          <p:nvPr>
            <p:ph type="body"/>
          </p:nvPr>
        </p:nvSpPr>
        <p:spPr>
          <a:xfrm>
            <a:off x="914400" y="218376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35" name="PlaceHolder 3"/>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37"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38"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39"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40" name="PlaceHolder 5"/>
          <p:cNvSpPr>
            <a:spLocks noGrp="1"/>
          </p:cNvSpPr>
          <p:nvPr>
            <p:ph type="body"/>
          </p:nvPr>
        </p:nvSpPr>
        <p:spPr>
          <a:xfrm>
            <a:off x="9144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42" name="PlaceHolder 2"/>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43" name="PlaceHolder 3"/>
          <p:cNvSpPr>
            <a:spLocks noGrp="1"/>
          </p:cNvSpPr>
          <p:nvPr>
            <p:ph type="body"/>
          </p:nvPr>
        </p:nvSpPr>
        <p:spPr>
          <a:xfrm>
            <a:off x="914400" y="2183760"/>
            <a:ext cx="5079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pic>
        <p:nvPicPr>
          <p:cNvPr id="244" name="" descr=""/>
          <p:cNvPicPr/>
          <p:nvPr/>
        </p:nvPicPr>
        <p:blipFill>
          <a:blip r:embed="rId2"/>
          <a:stretch/>
        </p:blipFill>
        <p:spPr>
          <a:xfrm>
            <a:off x="2937960" y="2183760"/>
            <a:ext cx="1032480" cy="823680"/>
          </a:xfrm>
          <a:prstGeom prst="rect">
            <a:avLst/>
          </a:prstGeom>
          <a:ln>
            <a:noFill/>
          </a:ln>
        </p:spPr>
      </p:pic>
      <p:pic>
        <p:nvPicPr>
          <p:cNvPr id="245" name="" descr=""/>
          <p:cNvPicPr/>
          <p:nvPr/>
        </p:nvPicPr>
        <p:blipFill>
          <a:blip r:embed="rId3"/>
          <a:stretch/>
        </p:blipFill>
        <p:spPr>
          <a:xfrm>
            <a:off x="2937960" y="2183760"/>
            <a:ext cx="1032480" cy="8236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1" name="PlaceHolder 2"/>
          <p:cNvSpPr>
            <a:spLocks noGrp="1"/>
          </p:cNvSpPr>
          <p:nvPr>
            <p:ph type="body"/>
          </p:nvPr>
        </p:nvSpPr>
        <p:spPr>
          <a:xfrm>
            <a:off x="914400" y="2183760"/>
            <a:ext cx="2478600" cy="82368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2"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3" name="PlaceHolder 4"/>
          <p:cNvSpPr>
            <a:spLocks noGrp="1"/>
          </p:cNvSpPr>
          <p:nvPr>
            <p:ph type="body"/>
          </p:nvPr>
        </p:nvSpPr>
        <p:spPr>
          <a:xfrm>
            <a:off x="3517200" y="261432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895480" y="762120"/>
            <a:ext cx="8610120" cy="129492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5" name="PlaceHolder 2"/>
          <p:cNvSpPr>
            <a:spLocks noGrp="1"/>
          </p:cNvSpPr>
          <p:nvPr>
            <p:ph type="body"/>
          </p:nvPr>
        </p:nvSpPr>
        <p:spPr>
          <a:xfrm>
            <a:off x="9144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6" name="PlaceHolder 3"/>
          <p:cNvSpPr>
            <a:spLocks noGrp="1"/>
          </p:cNvSpPr>
          <p:nvPr>
            <p:ph type="body"/>
          </p:nvPr>
        </p:nvSpPr>
        <p:spPr>
          <a:xfrm>
            <a:off x="3517200" y="2183760"/>
            <a:ext cx="2478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
        <p:nvSpPr>
          <p:cNvPr id="27" name="PlaceHolder 4"/>
          <p:cNvSpPr>
            <a:spLocks noGrp="1"/>
          </p:cNvSpPr>
          <p:nvPr>
            <p:ph type="body"/>
          </p:nvPr>
        </p:nvSpPr>
        <p:spPr>
          <a:xfrm>
            <a:off x="914400" y="2614320"/>
            <a:ext cx="5079600" cy="392760"/>
          </a:xfrm>
          <a:prstGeom prst="rect">
            <a:avLst/>
          </a:prstGeom>
        </p:spPr>
        <p:txBody>
          <a:bodyPr lIns="0" rIns="0" tIns="0" bIns="0"/>
          <a:p>
            <a:endParaRPr b="0" lang="en-US" sz="2200" spc="-1" strike="noStrike">
              <a:solidFill>
                <a:srgbClr val="ffffff"/>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91760" cy="1441080"/>
          </a:xfrm>
          <a:prstGeom prst="rect">
            <a:avLst/>
          </a:prstGeom>
          <a:ln>
            <a:noFill/>
          </a:ln>
        </p:spPr>
      </p:pic>
      <p:pic>
        <p:nvPicPr>
          <p:cNvPr id="1" name="Picture 6" descr=""/>
          <p:cNvPicPr/>
          <p:nvPr/>
        </p:nvPicPr>
        <p:blipFill>
          <a:blip r:embed="rId3"/>
          <a:stretch/>
        </p:blipFill>
        <p:spPr>
          <a:xfrm>
            <a:off x="0" y="4375080"/>
            <a:ext cx="12191760" cy="2482560"/>
          </a:xfrm>
          <a:prstGeom prst="rect">
            <a:avLst/>
          </a:prstGeom>
          <a:ln>
            <a:noFill/>
          </a:ln>
        </p:spPr>
      </p:pic>
      <p:sp>
        <p:nvSpPr>
          <p:cNvPr id="2" name="PlaceHolder 1"/>
          <p:cNvSpPr>
            <a:spLocks noGrp="1"/>
          </p:cNvSpPr>
          <p:nvPr>
            <p:ph type="title"/>
          </p:nvPr>
        </p:nvSpPr>
        <p:spPr>
          <a:xfrm>
            <a:off x="1371600" y="1803240"/>
            <a:ext cx="9448560" cy="1824840"/>
          </a:xfrm>
          <a:prstGeom prst="rect">
            <a:avLst/>
          </a:prstGeom>
        </p:spPr>
        <p:txBody>
          <a:bodyPr anchor="b"/>
          <a:p>
            <a:pPr>
              <a:lnSpc>
                <a:spcPct val="100000"/>
              </a:lnSpc>
            </a:pPr>
            <a:r>
              <a:rPr b="0" lang="en-US" sz="6000" spc="-1" strike="noStrike" cap="all">
                <a:solidFill>
                  <a:srgbClr val="ffffff"/>
                </a:solidFill>
                <a:uFill>
                  <a:solidFill>
                    <a:srgbClr val="ffffff"/>
                  </a:solidFill>
                </a:uFill>
                <a:latin typeface="Century Gothic"/>
              </a:rPr>
              <a:t>Modifiez le style du titre</a:t>
            </a:r>
            <a:endParaRPr b="0" lang="en-US" sz="1800" spc="-1" strike="noStrike">
              <a:solidFill>
                <a:srgbClr val="ffffff"/>
              </a:solidFill>
              <a:uFill>
                <a:solidFill>
                  <a:srgbClr val="ffffff"/>
                </a:solidFill>
              </a:uFill>
              <a:latin typeface="Century Gothic"/>
            </a:endParaRPr>
          </a:p>
        </p:txBody>
      </p:sp>
      <p:sp>
        <p:nvSpPr>
          <p:cNvPr id="3" name="PlaceHolder 2"/>
          <p:cNvSpPr>
            <a:spLocks noGrp="1"/>
          </p:cNvSpPr>
          <p:nvPr>
            <p:ph type="dt"/>
          </p:nvPr>
        </p:nvSpPr>
        <p:spPr>
          <a:xfrm>
            <a:off x="7909560" y="4314240"/>
            <a:ext cx="2910600" cy="374400"/>
          </a:xfrm>
          <a:prstGeom prst="rect">
            <a:avLst/>
          </a:prstGeom>
        </p:spPr>
        <p:txBody>
          <a:bodyPr anchor="ctr"/>
          <a:p>
            <a:pPr algn="r">
              <a:lnSpc>
                <a:spcPct val="100000"/>
              </a:lnSpc>
            </a:pPr>
            <a:r>
              <a:rPr b="0" lang="fr-FR" sz="1050" spc="-1" strike="noStrike">
                <a:solidFill>
                  <a:srgbClr val="ffffff"/>
                </a:solidFill>
                <a:uFill>
                  <a:solidFill>
                    <a:srgbClr val="ffffff"/>
                  </a:solidFill>
                </a:uFill>
                <a:latin typeface="Century Gothic"/>
              </a:rPr>
              <a:t>13/02/2019</a:t>
            </a:r>
            <a:endParaRPr b="0" lang="fr-FR" sz="1400" spc="-1" strike="noStrike">
              <a:solidFill>
                <a:srgbClr val="ffffff"/>
              </a:solidFill>
              <a:uFill>
                <a:solidFill>
                  <a:srgbClr val="ffffff"/>
                </a:solidFill>
              </a:uFill>
              <a:latin typeface="Times New Roman"/>
            </a:endParaRPr>
          </a:p>
        </p:txBody>
      </p:sp>
      <p:sp>
        <p:nvSpPr>
          <p:cNvPr id="4" name="PlaceHolder 3"/>
          <p:cNvSpPr>
            <a:spLocks noGrp="1"/>
          </p:cNvSpPr>
          <p:nvPr>
            <p:ph type="ftr"/>
          </p:nvPr>
        </p:nvSpPr>
        <p:spPr>
          <a:xfrm>
            <a:off x="1371600" y="4323960"/>
            <a:ext cx="6400440" cy="364680"/>
          </a:xfrm>
          <a:prstGeom prst="rect">
            <a:avLst/>
          </a:prstGeom>
        </p:spPr>
        <p:txBody>
          <a:bodyPr anchor="ctr"/>
          <a:p>
            <a:endParaRPr b="0" lang="fr-FR" sz="2400" spc="-1" strike="noStrike">
              <a:solidFill>
                <a:srgbClr val="ffffff"/>
              </a:solidFill>
              <a:uFill>
                <a:solidFill>
                  <a:srgbClr val="ffffff"/>
                </a:solidFill>
              </a:uFill>
              <a:latin typeface="Times New Roman"/>
            </a:endParaRPr>
          </a:p>
        </p:txBody>
      </p:sp>
      <p:sp>
        <p:nvSpPr>
          <p:cNvPr id="5" name="PlaceHolder 4"/>
          <p:cNvSpPr>
            <a:spLocks noGrp="1"/>
          </p:cNvSpPr>
          <p:nvPr>
            <p:ph type="sldNum"/>
          </p:nvPr>
        </p:nvSpPr>
        <p:spPr>
          <a:xfrm>
            <a:off x="8077320" y="1431000"/>
            <a:ext cx="2742840" cy="364680"/>
          </a:xfrm>
          <a:prstGeom prst="rect">
            <a:avLst/>
          </a:prstGeom>
        </p:spPr>
        <p:txBody>
          <a:bodyPr anchor="ctr"/>
          <a:p>
            <a:pPr algn="r">
              <a:lnSpc>
                <a:spcPct val="100000"/>
              </a:lnSpc>
            </a:pPr>
            <a:fld id="{5C5BAFEA-770C-40FB-A3B4-214A563F19B8}" type="slidenum">
              <a:rPr b="0" lang="fr-FR" sz="1050" spc="-1" strike="noStrike">
                <a:solidFill>
                  <a:srgbClr val="ffffff"/>
                </a:solidFill>
                <a:uFill>
                  <a:solidFill>
                    <a:srgbClr val="ffffff"/>
                  </a:solidFill>
                </a:uFill>
                <a:latin typeface="Century Gothic"/>
              </a:rPr>
              <a:t>&lt;numéro&gt;</a:t>
            </a:fld>
            <a:endParaRPr b="0" lang="fr-FR" sz="1400" spc="-1" strike="noStrike">
              <a:solidFill>
                <a:srgbClr val="ffffff"/>
              </a:solidFill>
              <a:uFill>
                <a:solidFill>
                  <a:srgbClr val="ffffff"/>
                </a:solidFill>
              </a:uFill>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Cliquez pour éditer le format du plan de texte</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1800" spc="-1" strike="noStrike">
                <a:solidFill>
                  <a:srgbClr val="ffffff"/>
                </a:solidFill>
                <a:uFill>
                  <a:solidFill>
                    <a:srgbClr val="ffffff"/>
                  </a:solidFill>
                </a:uFill>
                <a:latin typeface="Century Gothic"/>
              </a:rPr>
              <a:t>Second niveau de plan</a:t>
            </a:r>
            <a:endParaRPr b="0" lang="en-US" sz="18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1600" spc="-1" strike="noStrike">
                <a:solidFill>
                  <a:srgbClr val="ffffff"/>
                </a:solidFill>
                <a:uFill>
                  <a:solidFill>
                    <a:srgbClr val="ffffff"/>
                  </a:solidFill>
                </a:uFill>
                <a:latin typeface="Century Gothic"/>
              </a:rPr>
              <a:t>Troisième niveau de plan</a:t>
            </a:r>
            <a:endParaRPr b="0" lang="en-US" sz="16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1600" spc="-1" strike="noStrike">
                <a:solidFill>
                  <a:srgbClr val="ffffff"/>
                </a:solidFill>
                <a:uFill>
                  <a:solidFill>
                    <a:srgbClr val="ffffff"/>
                  </a:solidFill>
                </a:uFill>
                <a:latin typeface="Century Gothic"/>
              </a:rPr>
              <a:t>Quatrième niveau de plan</a:t>
            </a:r>
            <a:endParaRPr b="0" lang="en-US" sz="16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Cinquième niveau de plan</a:t>
            </a:r>
            <a:endParaRPr b="0" lang="en-US" sz="20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Sixième niveau de plan</a:t>
            </a:r>
            <a:endParaRPr b="0" lang="en-US" sz="2000" spc="-1" strike="noStrike">
              <a:solidFill>
                <a:srgbClr val="ffffff"/>
              </a:solidFill>
              <a:uFill>
                <a:solidFill>
                  <a:srgbClr val="ffffff"/>
                </a:solidFill>
              </a:uFill>
              <a:latin typeface="Century Gothic"/>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Septième niveau de plan</a:t>
            </a:r>
            <a:endParaRPr b="0" lang="en-US" sz="2000" spc="-1" strike="noStrike">
              <a:solidFill>
                <a:srgbClr val="ffffff"/>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1" name="Picture 6" descr=""/>
          <p:cNvPicPr/>
          <p:nvPr/>
        </p:nvPicPr>
        <p:blipFill>
          <a:blip r:embed="rId2"/>
          <a:stretch/>
        </p:blipFill>
        <p:spPr>
          <a:xfrm>
            <a:off x="0" y="0"/>
            <a:ext cx="12191760" cy="1441080"/>
          </a:xfrm>
          <a:prstGeom prst="rect">
            <a:avLst/>
          </a:prstGeom>
          <a:ln>
            <a:noFill/>
          </a:ln>
        </p:spPr>
      </p:pic>
      <p:sp>
        <p:nvSpPr>
          <p:cNvPr id="42" name="PlaceHolder 1"/>
          <p:cNvSpPr>
            <a:spLocks noGrp="1"/>
          </p:cNvSpPr>
          <p:nvPr>
            <p:ph type="title"/>
          </p:nvPr>
        </p:nvSpPr>
        <p:spPr>
          <a:xfrm>
            <a:off x="2895480" y="764280"/>
            <a:ext cx="8610120" cy="1292760"/>
          </a:xfrm>
          <a:prstGeom prst="rect">
            <a:avLst/>
          </a:prstGeom>
        </p:spPr>
        <p:txBody>
          <a:bodyPr anchor="ctr"/>
          <a:p>
            <a:pPr algn="r">
              <a:lnSpc>
                <a:spcPct val="90000"/>
              </a:lnSpc>
            </a:pPr>
            <a:r>
              <a:rPr b="0" lang="en-US" sz="4000" spc="-1" strike="noStrike" cap="all">
                <a:solidFill>
                  <a:srgbClr val="ffffff"/>
                </a:solidFill>
                <a:uFill>
                  <a:solidFill>
                    <a:srgbClr val="ffffff"/>
                  </a:solidFill>
                </a:uFill>
                <a:latin typeface="Century Gothic"/>
              </a:rPr>
              <a:t>Modifiez le style du titre</a:t>
            </a:r>
            <a:endParaRPr b="0" lang="en-US" sz="1800" spc="-1" strike="noStrike">
              <a:solidFill>
                <a:srgbClr val="ffffff"/>
              </a:solidFill>
              <a:uFill>
                <a:solidFill>
                  <a:srgbClr val="ffffff"/>
                </a:solidFill>
              </a:uFill>
              <a:latin typeface="Century Gothic"/>
            </a:endParaRPr>
          </a:p>
        </p:txBody>
      </p:sp>
      <p:sp>
        <p:nvSpPr>
          <p:cNvPr id="43" name="PlaceHolder 2"/>
          <p:cNvSpPr>
            <a:spLocks noGrp="1"/>
          </p:cNvSpPr>
          <p:nvPr>
            <p:ph type="body"/>
          </p:nvPr>
        </p:nvSpPr>
        <p:spPr>
          <a:xfrm>
            <a:off x="685800" y="2194560"/>
            <a:ext cx="10820160" cy="4023720"/>
          </a:xfrm>
          <a:prstGeom prst="rect">
            <a:avLst/>
          </a:prstGeom>
        </p:spPr>
        <p:txBody>
          <a:bodyPr/>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Cliquez pour éditer le format du plan de texte</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Second niveau de plan</a:t>
            </a:r>
            <a:endParaRPr b="0" lang="en-US" sz="22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Troisième niveau de plan</a:t>
            </a:r>
            <a:endParaRPr b="0" lang="en-US" sz="22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Quatrième niveau de plan</a:t>
            </a:r>
            <a:endParaRPr b="0" lang="en-US" sz="22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Cinquième niveau de plan</a:t>
            </a:r>
            <a:endParaRPr b="0" lang="en-US" sz="22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Sixième niveau de plan</a:t>
            </a:r>
            <a:endParaRPr b="0" lang="en-US" sz="2200" spc="-1" strike="noStrike">
              <a:solidFill>
                <a:srgbClr val="ffffff"/>
              </a:solidFill>
              <a:uFill>
                <a:solidFill>
                  <a:srgbClr val="ffffff"/>
                </a:solidFill>
              </a:uFill>
              <a:latin typeface="Century Gothic"/>
            </a:endParaRPr>
          </a:p>
          <a:p>
            <a:pPr marL="228600" indent="-228240">
              <a:lnSpc>
                <a:spcPct val="100000"/>
              </a:lnSpc>
              <a:buClr>
                <a:srgbClr val="ffffff"/>
              </a:buClr>
              <a:buFont typeface="Arial"/>
              <a:buChar char="•"/>
            </a:pPr>
            <a:r>
              <a:rPr b="0" lang="en-US" sz="2200" spc="-1" strike="noStrike">
                <a:solidFill>
                  <a:srgbClr val="ffffff"/>
                </a:solidFill>
                <a:uFill>
                  <a:solidFill>
                    <a:srgbClr val="ffffff"/>
                  </a:solidFill>
                </a:uFill>
                <a:latin typeface="Century Gothic"/>
              </a:rPr>
              <a:t>Septième niveau de planModifiez les styles du texte du masque</a:t>
            </a:r>
            <a:endParaRPr b="0" lang="en-US" sz="2200" spc="-1" strike="noStrike">
              <a:solidFill>
                <a:srgbClr val="ffffff"/>
              </a:solidFill>
              <a:uFill>
                <a:solidFill>
                  <a:srgbClr val="ffffff"/>
                </a:solidFill>
              </a:uFill>
              <a:latin typeface="Century Gothic"/>
            </a:endParaRPr>
          </a:p>
          <a:p>
            <a:pPr lvl="1" marL="6858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entury Gothic"/>
              </a:rPr>
              <a:t>Deuxième niveau</a:t>
            </a:r>
            <a:endParaRPr b="0" lang="en-US" sz="2200" spc="-1" strike="noStrike">
              <a:solidFill>
                <a:srgbClr val="ffffff"/>
              </a:solidFill>
              <a:uFill>
                <a:solidFill>
                  <a:srgbClr val="ffffff"/>
                </a:solidFill>
              </a:uFill>
              <a:latin typeface="Century Gothic"/>
            </a:endParaRPr>
          </a:p>
          <a:p>
            <a:pPr lvl="2" marL="1143000" indent="-228240">
              <a:lnSpc>
                <a:spcPct val="100000"/>
              </a:lnSpc>
              <a:buClr>
                <a:srgbClr val="ffffff"/>
              </a:buClr>
              <a:buFont typeface="Arial"/>
              <a:buChar char="•"/>
            </a:pPr>
            <a:r>
              <a:rPr b="0" lang="en-US" sz="1800" spc="-1" strike="noStrike">
                <a:solidFill>
                  <a:srgbClr val="ffffff"/>
                </a:solidFill>
                <a:uFill>
                  <a:solidFill>
                    <a:srgbClr val="ffffff"/>
                  </a:solidFill>
                </a:uFill>
                <a:latin typeface="Century Gothic"/>
              </a:rPr>
              <a:t>Troisième niveau</a:t>
            </a:r>
            <a:endParaRPr b="0" lang="en-US" sz="2200" spc="-1" strike="noStrike">
              <a:solidFill>
                <a:srgbClr val="ffffff"/>
              </a:solidFill>
              <a:uFill>
                <a:solidFill>
                  <a:srgbClr val="ffffff"/>
                </a:solidFill>
              </a:uFill>
              <a:latin typeface="Century Gothic"/>
            </a:endParaRPr>
          </a:p>
          <a:p>
            <a:pPr lvl="3" marL="16002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Quatrième niveau</a:t>
            </a:r>
            <a:endParaRPr b="0" lang="en-US" sz="2200" spc="-1" strike="noStrike">
              <a:solidFill>
                <a:srgbClr val="ffffff"/>
              </a:solidFill>
              <a:uFill>
                <a:solidFill>
                  <a:srgbClr val="ffffff"/>
                </a:solidFill>
              </a:uFill>
              <a:latin typeface="Century Gothic"/>
            </a:endParaRPr>
          </a:p>
          <a:p>
            <a:pPr lvl="4" marL="20574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Cinquième niveau</a:t>
            </a:r>
            <a:endParaRPr b="0" lang="en-US" sz="2200" spc="-1" strike="noStrike">
              <a:solidFill>
                <a:srgbClr val="ffffff"/>
              </a:solidFill>
              <a:uFill>
                <a:solidFill>
                  <a:srgbClr val="ffffff"/>
                </a:solidFill>
              </a:uFill>
              <a:latin typeface="Century Gothic"/>
            </a:endParaRPr>
          </a:p>
        </p:txBody>
      </p:sp>
      <p:sp>
        <p:nvSpPr>
          <p:cNvPr id="44" name="PlaceHolder 3"/>
          <p:cNvSpPr>
            <a:spLocks noGrp="1"/>
          </p:cNvSpPr>
          <p:nvPr>
            <p:ph type="dt"/>
          </p:nvPr>
        </p:nvSpPr>
        <p:spPr>
          <a:xfrm>
            <a:off x="8595360" y="6356520"/>
            <a:ext cx="2910600" cy="364680"/>
          </a:xfrm>
          <a:prstGeom prst="rect">
            <a:avLst/>
          </a:prstGeom>
        </p:spPr>
        <p:txBody>
          <a:bodyPr anchor="ctr"/>
          <a:p>
            <a:pPr algn="r">
              <a:lnSpc>
                <a:spcPct val="100000"/>
              </a:lnSpc>
            </a:pPr>
            <a:r>
              <a:rPr b="0" lang="fr-FR" sz="1050" spc="-1" strike="noStrike">
                <a:solidFill>
                  <a:srgbClr val="ffffff"/>
                </a:solidFill>
                <a:uFill>
                  <a:solidFill>
                    <a:srgbClr val="ffffff"/>
                  </a:solidFill>
                </a:uFill>
                <a:latin typeface="Century Gothic"/>
              </a:rPr>
              <a:t>13/02/2019</a:t>
            </a:r>
            <a:endParaRPr b="0" lang="fr-FR" sz="1400" spc="-1" strike="noStrike">
              <a:solidFill>
                <a:srgbClr val="ffffff"/>
              </a:solidFill>
              <a:uFill>
                <a:solidFill>
                  <a:srgbClr val="ffffff"/>
                </a:solidFill>
              </a:uFill>
              <a:latin typeface="Times New Roman"/>
            </a:endParaRPr>
          </a:p>
        </p:txBody>
      </p:sp>
      <p:sp>
        <p:nvSpPr>
          <p:cNvPr id="45" name="PlaceHolder 4"/>
          <p:cNvSpPr>
            <a:spLocks noGrp="1"/>
          </p:cNvSpPr>
          <p:nvPr>
            <p:ph type="ftr"/>
          </p:nvPr>
        </p:nvSpPr>
        <p:spPr>
          <a:xfrm>
            <a:off x="685800" y="6355800"/>
            <a:ext cx="7772040" cy="364680"/>
          </a:xfrm>
          <a:prstGeom prst="rect">
            <a:avLst/>
          </a:prstGeom>
        </p:spPr>
        <p:txBody>
          <a:bodyPr anchor="ctr"/>
          <a:p>
            <a:endParaRPr b="0" lang="fr-FR" sz="2400" spc="-1" strike="noStrike">
              <a:solidFill>
                <a:srgbClr val="ffffff"/>
              </a:solidFill>
              <a:uFill>
                <a:solidFill>
                  <a:srgbClr val="ffffff"/>
                </a:solidFill>
              </a:uFill>
              <a:latin typeface="Times New Roman"/>
            </a:endParaRPr>
          </a:p>
        </p:txBody>
      </p:sp>
      <p:sp>
        <p:nvSpPr>
          <p:cNvPr id="46" name="PlaceHolder 5"/>
          <p:cNvSpPr>
            <a:spLocks noGrp="1"/>
          </p:cNvSpPr>
          <p:nvPr>
            <p:ph type="sldNum"/>
          </p:nvPr>
        </p:nvSpPr>
        <p:spPr>
          <a:xfrm>
            <a:off x="8763120" y="380880"/>
            <a:ext cx="2742840" cy="364680"/>
          </a:xfrm>
          <a:prstGeom prst="rect">
            <a:avLst/>
          </a:prstGeom>
        </p:spPr>
        <p:txBody>
          <a:bodyPr anchor="ctr"/>
          <a:p>
            <a:pPr algn="r">
              <a:lnSpc>
                <a:spcPct val="100000"/>
              </a:lnSpc>
            </a:pPr>
            <a:fld id="{229440DF-C2D7-4033-92D9-C0CCE1F96BBC}" type="slidenum">
              <a:rPr b="0" lang="fr-FR" sz="1050" spc="-1" strike="noStrike">
                <a:solidFill>
                  <a:srgbClr val="ffffff"/>
                </a:solidFill>
                <a:uFill>
                  <a:solidFill>
                    <a:srgbClr val="ffffff"/>
                  </a:solidFill>
                </a:uFill>
                <a:latin typeface="Century Gothic"/>
              </a:rPr>
              <a:t>&lt;numéro&gt;</a:t>
            </a:fld>
            <a:endParaRPr b="0" lang="fr-FR"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1" name="Picture 6" descr=""/>
          <p:cNvPicPr/>
          <p:nvPr/>
        </p:nvPicPr>
        <p:blipFill>
          <a:blip r:embed="rId2"/>
          <a:stretch/>
        </p:blipFill>
        <p:spPr>
          <a:xfrm>
            <a:off x="0" y="0"/>
            <a:ext cx="12191760" cy="1441080"/>
          </a:xfrm>
          <a:prstGeom prst="rect">
            <a:avLst/>
          </a:prstGeom>
          <a:ln>
            <a:noFill/>
          </a:ln>
        </p:spPr>
      </p:pic>
      <p:sp>
        <p:nvSpPr>
          <p:cNvPr id="82" name="PlaceHolder 1"/>
          <p:cNvSpPr>
            <a:spLocks noGrp="1"/>
          </p:cNvSpPr>
          <p:nvPr>
            <p:ph type="title"/>
          </p:nvPr>
        </p:nvSpPr>
        <p:spPr>
          <a:xfrm>
            <a:off x="2895480" y="764280"/>
            <a:ext cx="8610120" cy="1292760"/>
          </a:xfrm>
          <a:prstGeom prst="rect">
            <a:avLst/>
          </a:prstGeom>
        </p:spPr>
        <p:txBody>
          <a:bodyPr anchor="ctr"/>
          <a:p>
            <a:pPr algn="r">
              <a:lnSpc>
                <a:spcPct val="90000"/>
              </a:lnSpc>
            </a:pPr>
            <a:r>
              <a:rPr b="0" lang="en-US" sz="4000" spc="-1" strike="noStrike" cap="all">
                <a:solidFill>
                  <a:srgbClr val="ffffff"/>
                </a:solidFill>
                <a:uFill>
                  <a:solidFill>
                    <a:srgbClr val="ffffff"/>
                  </a:solidFill>
                </a:uFill>
                <a:latin typeface="Century Gothic"/>
              </a:rPr>
              <a:t>Modifiez le style du titre</a:t>
            </a:r>
            <a:endParaRPr b="0" lang="en-US" sz="1800" spc="-1" strike="noStrike">
              <a:solidFill>
                <a:srgbClr val="ffffff"/>
              </a:solidFill>
              <a:uFill>
                <a:solidFill>
                  <a:srgbClr val="ffffff"/>
                </a:solidFill>
              </a:uFill>
              <a:latin typeface="Century Gothic"/>
            </a:endParaRPr>
          </a:p>
        </p:txBody>
      </p:sp>
      <p:sp>
        <p:nvSpPr>
          <p:cNvPr id="83" name="PlaceHolder 2"/>
          <p:cNvSpPr>
            <a:spLocks noGrp="1"/>
          </p:cNvSpPr>
          <p:nvPr>
            <p:ph type="body"/>
          </p:nvPr>
        </p:nvSpPr>
        <p:spPr>
          <a:xfrm>
            <a:off x="685800" y="2194560"/>
            <a:ext cx="5333760" cy="4023720"/>
          </a:xfrm>
          <a:prstGeom prst="rect">
            <a:avLst/>
          </a:prstGeom>
        </p:spPr>
        <p:txBody>
          <a:bodyPr/>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Cliquez pour éditer le format du plan de texte</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Second niveau de plan</a:t>
            </a:r>
            <a:endParaRPr b="0" lang="en-US" sz="22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Troisième niveau de plan</a:t>
            </a:r>
            <a:endParaRPr b="0" lang="en-US" sz="22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Quatrième niveau de plan</a:t>
            </a:r>
            <a:endParaRPr b="0" lang="en-US" sz="22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Cinquième niveau de plan</a:t>
            </a:r>
            <a:endParaRPr b="0" lang="en-US" sz="22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Sixième niveau de plan</a:t>
            </a:r>
            <a:endParaRPr b="0" lang="en-US" sz="2200" spc="-1" strike="noStrike">
              <a:solidFill>
                <a:srgbClr val="ffffff"/>
              </a:solidFill>
              <a:uFill>
                <a:solidFill>
                  <a:srgbClr val="ffffff"/>
                </a:solidFill>
              </a:uFill>
              <a:latin typeface="Century Gothic"/>
            </a:endParaRPr>
          </a:p>
          <a:p>
            <a:pPr marL="228600" indent="-228240">
              <a:lnSpc>
                <a:spcPct val="100000"/>
              </a:lnSpc>
              <a:buClr>
                <a:srgbClr val="ffffff"/>
              </a:buClr>
              <a:buFont typeface="Arial"/>
              <a:buChar char="•"/>
            </a:pPr>
            <a:r>
              <a:rPr b="0" lang="en-US" sz="2200" spc="-1" strike="noStrike">
                <a:solidFill>
                  <a:srgbClr val="ffffff"/>
                </a:solidFill>
                <a:uFill>
                  <a:solidFill>
                    <a:srgbClr val="ffffff"/>
                  </a:solidFill>
                </a:uFill>
                <a:latin typeface="Century Gothic"/>
              </a:rPr>
              <a:t>Septième niveau de planModifiez les styles du texte du masque</a:t>
            </a:r>
            <a:endParaRPr b="0" lang="en-US" sz="2200" spc="-1" strike="noStrike">
              <a:solidFill>
                <a:srgbClr val="ffffff"/>
              </a:solidFill>
              <a:uFill>
                <a:solidFill>
                  <a:srgbClr val="ffffff"/>
                </a:solidFill>
              </a:uFill>
              <a:latin typeface="Century Gothic"/>
            </a:endParaRPr>
          </a:p>
          <a:p>
            <a:pPr lvl="1" marL="6858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entury Gothic"/>
              </a:rPr>
              <a:t>Deuxième niveau</a:t>
            </a:r>
            <a:endParaRPr b="0" lang="en-US" sz="2200" spc="-1" strike="noStrike">
              <a:solidFill>
                <a:srgbClr val="ffffff"/>
              </a:solidFill>
              <a:uFill>
                <a:solidFill>
                  <a:srgbClr val="ffffff"/>
                </a:solidFill>
              </a:uFill>
              <a:latin typeface="Century Gothic"/>
            </a:endParaRPr>
          </a:p>
          <a:p>
            <a:pPr lvl="2" marL="1143000" indent="-228240">
              <a:lnSpc>
                <a:spcPct val="100000"/>
              </a:lnSpc>
              <a:buClr>
                <a:srgbClr val="ffffff"/>
              </a:buClr>
              <a:buFont typeface="Arial"/>
              <a:buChar char="•"/>
            </a:pPr>
            <a:r>
              <a:rPr b="0" lang="en-US" sz="1800" spc="-1" strike="noStrike">
                <a:solidFill>
                  <a:srgbClr val="ffffff"/>
                </a:solidFill>
                <a:uFill>
                  <a:solidFill>
                    <a:srgbClr val="ffffff"/>
                  </a:solidFill>
                </a:uFill>
                <a:latin typeface="Century Gothic"/>
              </a:rPr>
              <a:t>Troisième niveau</a:t>
            </a:r>
            <a:endParaRPr b="0" lang="en-US" sz="2200" spc="-1" strike="noStrike">
              <a:solidFill>
                <a:srgbClr val="ffffff"/>
              </a:solidFill>
              <a:uFill>
                <a:solidFill>
                  <a:srgbClr val="ffffff"/>
                </a:solidFill>
              </a:uFill>
              <a:latin typeface="Century Gothic"/>
            </a:endParaRPr>
          </a:p>
          <a:p>
            <a:pPr lvl="3" marL="16002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Quatrième niveau</a:t>
            </a:r>
            <a:endParaRPr b="0" lang="en-US" sz="2200" spc="-1" strike="noStrike">
              <a:solidFill>
                <a:srgbClr val="ffffff"/>
              </a:solidFill>
              <a:uFill>
                <a:solidFill>
                  <a:srgbClr val="ffffff"/>
                </a:solidFill>
              </a:uFill>
              <a:latin typeface="Century Gothic"/>
            </a:endParaRPr>
          </a:p>
          <a:p>
            <a:pPr lvl="4" marL="20574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Cinquième niveau</a:t>
            </a:r>
            <a:endParaRPr b="0" lang="en-US" sz="2200" spc="-1" strike="noStrike">
              <a:solidFill>
                <a:srgbClr val="ffffff"/>
              </a:solidFill>
              <a:uFill>
                <a:solidFill>
                  <a:srgbClr val="ffffff"/>
                </a:solidFill>
              </a:uFill>
              <a:latin typeface="Century Gothic"/>
            </a:endParaRPr>
          </a:p>
        </p:txBody>
      </p:sp>
      <p:sp>
        <p:nvSpPr>
          <p:cNvPr id="84" name="PlaceHolder 3"/>
          <p:cNvSpPr>
            <a:spLocks noGrp="1"/>
          </p:cNvSpPr>
          <p:nvPr>
            <p:ph type="body"/>
          </p:nvPr>
        </p:nvSpPr>
        <p:spPr>
          <a:xfrm>
            <a:off x="6172200" y="2194560"/>
            <a:ext cx="5333760" cy="4023720"/>
          </a:xfrm>
          <a:prstGeom prst="rect">
            <a:avLst/>
          </a:prstGeom>
        </p:spPr>
        <p:txBody>
          <a:bodyPr/>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Cliquez pour éditer le format du plan de texte</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Second niveau de plan</a:t>
            </a:r>
            <a:endParaRPr b="0" lang="en-US" sz="22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Troisième niveau de plan</a:t>
            </a:r>
            <a:endParaRPr b="0" lang="en-US" sz="22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Quatrième niveau de plan</a:t>
            </a:r>
            <a:endParaRPr b="0" lang="en-US" sz="22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Cinquième niveau de plan</a:t>
            </a:r>
            <a:endParaRPr b="0" lang="en-US" sz="22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Sixième niveau de plan</a:t>
            </a:r>
            <a:endParaRPr b="0" lang="en-US" sz="2200" spc="-1" strike="noStrike">
              <a:solidFill>
                <a:srgbClr val="ffffff"/>
              </a:solidFill>
              <a:uFill>
                <a:solidFill>
                  <a:srgbClr val="ffffff"/>
                </a:solidFill>
              </a:uFill>
              <a:latin typeface="Century Gothic"/>
            </a:endParaRPr>
          </a:p>
          <a:p>
            <a:pPr marL="228600" indent="-228240">
              <a:lnSpc>
                <a:spcPct val="100000"/>
              </a:lnSpc>
              <a:buClr>
                <a:srgbClr val="ffffff"/>
              </a:buClr>
              <a:buFont typeface="Arial"/>
              <a:buChar char="•"/>
            </a:pPr>
            <a:r>
              <a:rPr b="0" lang="en-US" sz="2200" spc="-1" strike="noStrike">
                <a:solidFill>
                  <a:srgbClr val="ffffff"/>
                </a:solidFill>
                <a:uFill>
                  <a:solidFill>
                    <a:srgbClr val="ffffff"/>
                  </a:solidFill>
                </a:uFill>
                <a:latin typeface="Century Gothic"/>
              </a:rPr>
              <a:t>Septième niveau de planModifiez les styles du texte du masque</a:t>
            </a:r>
            <a:endParaRPr b="0" lang="en-US" sz="2200" spc="-1" strike="noStrike">
              <a:solidFill>
                <a:srgbClr val="ffffff"/>
              </a:solidFill>
              <a:uFill>
                <a:solidFill>
                  <a:srgbClr val="ffffff"/>
                </a:solidFill>
              </a:uFill>
              <a:latin typeface="Century Gothic"/>
            </a:endParaRPr>
          </a:p>
          <a:p>
            <a:pPr lvl="1" marL="6858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entury Gothic"/>
              </a:rPr>
              <a:t>Deuxième niveau</a:t>
            </a:r>
            <a:endParaRPr b="0" lang="en-US" sz="2200" spc="-1" strike="noStrike">
              <a:solidFill>
                <a:srgbClr val="ffffff"/>
              </a:solidFill>
              <a:uFill>
                <a:solidFill>
                  <a:srgbClr val="ffffff"/>
                </a:solidFill>
              </a:uFill>
              <a:latin typeface="Century Gothic"/>
            </a:endParaRPr>
          </a:p>
          <a:p>
            <a:pPr lvl="2" marL="1143000" indent="-228240">
              <a:lnSpc>
                <a:spcPct val="100000"/>
              </a:lnSpc>
              <a:buClr>
                <a:srgbClr val="ffffff"/>
              </a:buClr>
              <a:buFont typeface="Arial"/>
              <a:buChar char="•"/>
            </a:pPr>
            <a:r>
              <a:rPr b="0" lang="en-US" sz="1800" spc="-1" strike="noStrike">
                <a:solidFill>
                  <a:srgbClr val="ffffff"/>
                </a:solidFill>
                <a:uFill>
                  <a:solidFill>
                    <a:srgbClr val="ffffff"/>
                  </a:solidFill>
                </a:uFill>
                <a:latin typeface="Century Gothic"/>
              </a:rPr>
              <a:t>Troisième niveau</a:t>
            </a:r>
            <a:endParaRPr b="0" lang="en-US" sz="2200" spc="-1" strike="noStrike">
              <a:solidFill>
                <a:srgbClr val="ffffff"/>
              </a:solidFill>
              <a:uFill>
                <a:solidFill>
                  <a:srgbClr val="ffffff"/>
                </a:solidFill>
              </a:uFill>
              <a:latin typeface="Century Gothic"/>
            </a:endParaRPr>
          </a:p>
          <a:p>
            <a:pPr lvl="3" marL="16002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Quatrième niveau</a:t>
            </a:r>
            <a:endParaRPr b="0" lang="en-US" sz="2200" spc="-1" strike="noStrike">
              <a:solidFill>
                <a:srgbClr val="ffffff"/>
              </a:solidFill>
              <a:uFill>
                <a:solidFill>
                  <a:srgbClr val="ffffff"/>
                </a:solidFill>
              </a:uFill>
              <a:latin typeface="Century Gothic"/>
            </a:endParaRPr>
          </a:p>
          <a:p>
            <a:pPr lvl="4" marL="20574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Cinquième niveau</a:t>
            </a:r>
            <a:endParaRPr b="0" lang="en-US" sz="2200" spc="-1" strike="noStrike">
              <a:solidFill>
                <a:srgbClr val="ffffff"/>
              </a:solidFill>
              <a:uFill>
                <a:solidFill>
                  <a:srgbClr val="ffffff"/>
                </a:solidFill>
              </a:uFill>
              <a:latin typeface="Century Gothic"/>
            </a:endParaRPr>
          </a:p>
        </p:txBody>
      </p:sp>
      <p:sp>
        <p:nvSpPr>
          <p:cNvPr id="85" name="PlaceHolder 4"/>
          <p:cNvSpPr>
            <a:spLocks noGrp="1"/>
          </p:cNvSpPr>
          <p:nvPr>
            <p:ph type="dt"/>
          </p:nvPr>
        </p:nvSpPr>
        <p:spPr>
          <a:xfrm>
            <a:off x="8595360" y="6356520"/>
            <a:ext cx="2910600" cy="364680"/>
          </a:xfrm>
          <a:prstGeom prst="rect">
            <a:avLst/>
          </a:prstGeom>
        </p:spPr>
        <p:txBody>
          <a:bodyPr anchor="ctr"/>
          <a:p>
            <a:pPr algn="r">
              <a:lnSpc>
                <a:spcPct val="100000"/>
              </a:lnSpc>
            </a:pPr>
            <a:r>
              <a:rPr b="0" lang="fr-FR" sz="1050" spc="-1" strike="noStrike">
                <a:solidFill>
                  <a:srgbClr val="ffffff"/>
                </a:solidFill>
                <a:uFill>
                  <a:solidFill>
                    <a:srgbClr val="ffffff"/>
                  </a:solidFill>
                </a:uFill>
                <a:latin typeface="Century Gothic"/>
              </a:rPr>
              <a:t>13/02/2019</a:t>
            </a:r>
            <a:endParaRPr b="0" lang="fr-FR" sz="1400" spc="-1" strike="noStrike">
              <a:solidFill>
                <a:srgbClr val="ffffff"/>
              </a:solidFill>
              <a:uFill>
                <a:solidFill>
                  <a:srgbClr val="ffffff"/>
                </a:solidFill>
              </a:uFill>
              <a:latin typeface="Times New Roman"/>
            </a:endParaRPr>
          </a:p>
        </p:txBody>
      </p:sp>
      <p:sp>
        <p:nvSpPr>
          <p:cNvPr id="86" name="PlaceHolder 5"/>
          <p:cNvSpPr>
            <a:spLocks noGrp="1"/>
          </p:cNvSpPr>
          <p:nvPr>
            <p:ph type="ftr"/>
          </p:nvPr>
        </p:nvSpPr>
        <p:spPr>
          <a:xfrm>
            <a:off x="685800" y="6355800"/>
            <a:ext cx="7772040" cy="364680"/>
          </a:xfrm>
          <a:prstGeom prst="rect">
            <a:avLst/>
          </a:prstGeom>
        </p:spPr>
        <p:txBody>
          <a:bodyPr anchor="ctr"/>
          <a:p>
            <a:endParaRPr b="0" lang="fr-FR" sz="2400" spc="-1" strike="noStrike">
              <a:solidFill>
                <a:srgbClr val="ffffff"/>
              </a:solidFill>
              <a:uFill>
                <a:solidFill>
                  <a:srgbClr val="ffffff"/>
                </a:solidFill>
              </a:uFill>
              <a:latin typeface="Times New Roman"/>
            </a:endParaRPr>
          </a:p>
        </p:txBody>
      </p:sp>
      <p:sp>
        <p:nvSpPr>
          <p:cNvPr id="87" name="PlaceHolder 6"/>
          <p:cNvSpPr>
            <a:spLocks noGrp="1"/>
          </p:cNvSpPr>
          <p:nvPr>
            <p:ph type="sldNum"/>
          </p:nvPr>
        </p:nvSpPr>
        <p:spPr>
          <a:xfrm>
            <a:off x="8763120" y="380880"/>
            <a:ext cx="2742840" cy="364680"/>
          </a:xfrm>
          <a:prstGeom prst="rect">
            <a:avLst/>
          </a:prstGeom>
        </p:spPr>
        <p:txBody>
          <a:bodyPr anchor="ctr"/>
          <a:p>
            <a:pPr algn="r">
              <a:lnSpc>
                <a:spcPct val="100000"/>
              </a:lnSpc>
            </a:pPr>
            <a:fld id="{1E147395-CC52-494A-A764-C177A1EF7417}" type="slidenum">
              <a:rPr b="0" lang="fr-FR" sz="1050" spc="-1" strike="noStrike">
                <a:solidFill>
                  <a:srgbClr val="ffffff"/>
                </a:solidFill>
                <a:uFill>
                  <a:solidFill>
                    <a:srgbClr val="ffffff"/>
                  </a:solidFill>
                </a:uFill>
                <a:latin typeface="Century Gothic"/>
              </a:rPr>
              <a:t>&lt;numéro&gt;</a:t>
            </a:fld>
            <a:endParaRPr b="0" lang="fr-FR"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22" name="Picture 6" descr=""/>
          <p:cNvPicPr/>
          <p:nvPr/>
        </p:nvPicPr>
        <p:blipFill>
          <a:blip r:embed="rId2"/>
          <a:stretch/>
        </p:blipFill>
        <p:spPr>
          <a:xfrm>
            <a:off x="0" y="0"/>
            <a:ext cx="12191760" cy="1441080"/>
          </a:xfrm>
          <a:prstGeom prst="rect">
            <a:avLst/>
          </a:prstGeom>
          <a:ln>
            <a:noFill/>
          </a:ln>
        </p:spPr>
      </p:pic>
      <p:sp>
        <p:nvSpPr>
          <p:cNvPr id="123" name="PlaceHolder 1"/>
          <p:cNvSpPr>
            <a:spLocks noGrp="1"/>
          </p:cNvSpPr>
          <p:nvPr>
            <p:ph type="title"/>
          </p:nvPr>
        </p:nvSpPr>
        <p:spPr>
          <a:xfrm>
            <a:off x="685800" y="1523880"/>
            <a:ext cx="6872760" cy="1599840"/>
          </a:xfrm>
          <a:prstGeom prst="rect">
            <a:avLst/>
          </a:prstGeom>
        </p:spPr>
        <p:txBody>
          <a:bodyPr anchor="b"/>
          <a:p>
            <a:pPr>
              <a:lnSpc>
                <a:spcPct val="100000"/>
              </a:lnSpc>
            </a:pPr>
            <a:r>
              <a:rPr b="0" lang="en-US" sz="3200" spc="-1" strike="noStrike" cap="all">
                <a:solidFill>
                  <a:srgbClr val="ffffff"/>
                </a:solidFill>
                <a:uFill>
                  <a:solidFill>
                    <a:srgbClr val="ffffff"/>
                  </a:solidFill>
                </a:uFill>
                <a:latin typeface="Century Gothic"/>
              </a:rPr>
              <a:t>Modifiez le style du titre</a:t>
            </a:r>
            <a:endParaRPr b="0" lang="en-US" sz="1800" spc="-1" strike="noStrike">
              <a:solidFill>
                <a:srgbClr val="ffffff"/>
              </a:solidFill>
              <a:uFill>
                <a:solidFill>
                  <a:srgbClr val="ffffff"/>
                </a:solidFill>
              </a:uFill>
              <a:latin typeface="Century Gothic"/>
            </a:endParaRPr>
          </a:p>
        </p:txBody>
      </p:sp>
      <p:sp>
        <p:nvSpPr>
          <p:cNvPr id="124" name="PlaceHolder 2"/>
          <p:cNvSpPr>
            <a:spLocks noGrp="1"/>
          </p:cNvSpPr>
          <p:nvPr>
            <p:ph type="body"/>
          </p:nvPr>
        </p:nvSpPr>
        <p:spPr>
          <a:xfrm>
            <a:off x="7861320" y="751320"/>
            <a:ext cx="3644640" cy="5466960"/>
          </a:xfrm>
          <a:prstGeom prst="rect">
            <a:avLst/>
          </a:prstGeom>
        </p:spPr>
        <p:txBody>
          <a:bodyPr lIns="90000" rIns="90000" tIns="45000" bIns="4500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Century Gothic"/>
              </a:rPr>
              <a:t>Cliquez pour éditer le format du plan de texte</a:t>
            </a:r>
            <a:endParaRPr b="0" lang="en-US" sz="3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3200" spc="-1" strike="noStrike">
                <a:solidFill>
                  <a:srgbClr val="ffffff"/>
                </a:solidFill>
                <a:uFill>
                  <a:solidFill>
                    <a:srgbClr val="ffffff"/>
                  </a:solidFill>
                </a:uFill>
                <a:latin typeface="Century Gothic"/>
              </a:rPr>
              <a:t>Second niveau de plan</a:t>
            </a:r>
            <a:endParaRPr b="0" lang="en-US" sz="32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3200" spc="-1" strike="noStrike">
                <a:solidFill>
                  <a:srgbClr val="ffffff"/>
                </a:solidFill>
                <a:uFill>
                  <a:solidFill>
                    <a:srgbClr val="ffffff"/>
                  </a:solidFill>
                </a:uFill>
                <a:latin typeface="Century Gothic"/>
              </a:rPr>
              <a:t>Troisième niveau de plan</a:t>
            </a:r>
            <a:endParaRPr b="0" lang="en-US" sz="32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3200" spc="-1" strike="noStrike">
                <a:solidFill>
                  <a:srgbClr val="ffffff"/>
                </a:solidFill>
                <a:uFill>
                  <a:solidFill>
                    <a:srgbClr val="ffffff"/>
                  </a:solidFill>
                </a:uFill>
                <a:latin typeface="Century Gothic"/>
              </a:rPr>
              <a:t>Quatrième niveau de plan</a:t>
            </a:r>
            <a:endParaRPr b="0" lang="en-US" sz="32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3200" spc="-1" strike="noStrike">
                <a:solidFill>
                  <a:srgbClr val="ffffff"/>
                </a:solidFill>
                <a:uFill>
                  <a:solidFill>
                    <a:srgbClr val="ffffff"/>
                  </a:solidFill>
                </a:uFill>
                <a:latin typeface="Century Gothic"/>
              </a:rPr>
              <a:t>Cinquième niveau de plan</a:t>
            </a:r>
            <a:endParaRPr b="0" lang="en-US" sz="32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3200" spc="-1" strike="noStrike">
                <a:solidFill>
                  <a:srgbClr val="ffffff"/>
                </a:solidFill>
                <a:uFill>
                  <a:solidFill>
                    <a:srgbClr val="ffffff"/>
                  </a:solidFill>
                </a:uFill>
                <a:latin typeface="Century Gothic"/>
              </a:rPr>
              <a:t>Sixième niveau de plan</a:t>
            </a:r>
            <a:endParaRPr b="0" lang="en-US" sz="3200" spc="-1" strike="noStrike">
              <a:solidFill>
                <a:srgbClr val="ffffff"/>
              </a:solidFill>
              <a:uFill>
                <a:solidFill>
                  <a:srgbClr val="ffffff"/>
                </a:solidFill>
              </a:uFill>
              <a:latin typeface="Century Gothic"/>
            </a:endParaRPr>
          </a:p>
          <a:p>
            <a:pPr>
              <a:lnSpc>
                <a:spcPct val="100000"/>
              </a:lnSpc>
            </a:pPr>
            <a:r>
              <a:rPr b="0" lang="en-US" sz="3200" spc="-1" strike="noStrike">
                <a:solidFill>
                  <a:srgbClr val="ffffff"/>
                </a:solidFill>
                <a:uFill>
                  <a:solidFill>
                    <a:srgbClr val="ffffff"/>
                  </a:solidFill>
                </a:uFill>
                <a:latin typeface="Century Gothic"/>
              </a:rPr>
              <a:t>Septième niveau de planCliquez sur l'icône pour ajouter une image</a:t>
            </a:r>
            <a:endParaRPr b="0" lang="en-US" sz="3200" spc="-1" strike="noStrike">
              <a:solidFill>
                <a:srgbClr val="ffffff"/>
              </a:solidFill>
              <a:uFill>
                <a:solidFill>
                  <a:srgbClr val="ffffff"/>
                </a:solidFill>
              </a:uFill>
              <a:latin typeface="Century Gothic"/>
            </a:endParaRPr>
          </a:p>
        </p:txBody>
      </p:sp>
      <p:sp>
        <p:nvSpPr>
          <p:cNvPr id="125" name="PlaceHolder 3"/>
          <p:cNvSpPr>
            <a:spLocks noGrp="1"/>
          </p:cNvSpPr>
          <p:nvPr>
            <p:ph type="body"/>
          </p:nvPr>
        </p:nvSpPr>
        <p:spPr>
          <a:xfrm>
            <a:off x="685800" y="3124080"/>
            <a:ext cx="6872760" cy="3094200"/>
          </a:xfrm>
          <a:prstGeom prst="rect">
            <a:avLst/>
          </a:prstGeom>
        </p:spPr>
        <p:txBody>
          <a:bodyPr/>
          <a:p>
            <a:pPr marL="432000" indent="-324000">
              <a:buClr>
                <a:srgbClr val="ffffff"/>
              </a:buClr>
              <a:buSzPct val="45000"/>
              <a:buFont typeface="Wingdings" charset="2"/>
              <a:buChar char=""/>
            </a:pPr>
            <a:r>
              <a:rPr b="0" lang="en-US" sz="1600" spc="-1" strike="noStrike">
                <a:solidFill>
                  <a:srgbClr val="ffffff"/>
                </a:solidFill>
                <a:uFill>
                  <a:solidFill>
                    <a:srgbClr val="ffffff"/>
                  </a:solidFill>
                </a:uFill>
                <a:latin typeface="Century Gothic"/>
              </a:rPr>
              <a:t>Cliquez pour éditer le format du plan de texte</a:t>
            </a:r>
            <a:endParaRPr b="0" lang="en-US" sz="16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1600" spc="-1" strike="noStrike">
                <a:solidFill>
                  <a:srgbClr val="ffffff"/>
                </a:solidFill>
                <a:uFill>
                  <a:solidFill>
                    <a:srgbClr val="ffffff"/>
                  </a:solidFill>
                </a:uFill>
                <a:latin typeface="Century Gothic"/>
              </a:rPr>
              <a:t>Second niveau de plan</a:t>
            </a:r>
            <a:endParaRPr b="0" lang="en-US" sz="16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1600" spc="-1" strike="noStrike">
                <a:solidFill>
                  <a:srgbClr val="ffffff"/>
                </a:solidFill>
                <a:uFill>
                  <a:solidFill>
                    <a:srgbClr val="ffffff"/>
                  </a:solidFill>
                </a:uFill>
                <a:latin typeface="Century Gothic"/>
              </a:rPr>
              <a:t>Troisième niveau de plan</a:t>
            </a:r>
            <a:endParaRPr b="0" lang="en-US" sz="16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1600" spc="-1" strike="noStrike">
                <a:solidFill>
                  <a:srgbClr val="ffffff"/>
                </a:solidFill>
                <a:uFill>
                  <a:solidFill>
                    <a:srgbClr val="ffffff"/>
                  </a:solidFill>
                </a:uFill>
                <a:latin typeface="Century Gothic"/>
              </a:rPr>
              <a:t>Quatrième niveau de plan</a:t>
            </a:r>
            <a:endParaRPr b="0" lang="en-US" sz="16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1600" spc="-1" strike="noStrike">
                <a:solidFill>
                  <a:srgbClr val="ffffff"/>
                </a:solidFill>
                <a:uFill>
                  <a:solidFill>
                    <a:srgbClr val="ffffff"/>
                  </a:solidFill>
                </a:uFill>
                <a:latin typeface="Century Gothic"/>
              </a:rPr>
              <a:t>Cinquième niveau de plan</a:t>
            </a:r>
            <a:endParaRPr b="0" lang="en-US" sz="16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1600" spc="-1" strike="noStrike">
                <a:solidFill>
                  <a:srgbClr val="ffffff"/>
                </a:solidFill>
                <a:uFill>
                  <a:solidFill>
                    <a:srgbClr val="ffffff"/>
                  </a:solidFill>
                </a:uFill>
                <a:latin typeface="Century Gothic"/>
              </a:rPr>
              <a:t>Sixième niveau de plan</a:t>
            </a:r>
            <a:endParaRPr b="0" lang="en-US" sz="1600" spc="-1" strike="noStrike">
              <a:solidFill>
                <a:srgbClr val="ffffff"/>
              </a:solidFill>
              <a:uFill>
                <a:solidFill>
                  <a:srgbClr val="ffffff"/>
                </a:solidFill>
              </a:uFill>
              <a:latin typeface="Century Gothic"/>
            </a:endParaRPr>
          </a:p>
          <a:p>
            <a:pPr>
              <a:lnSpc>
                <a:spcPct val="100000"/>
              </a:lnSpc>
            </a:pPr>
            <a:r>
              <a:rPr b="0" lang="en-US" sz="1600" spc="-1" strike="noStrike">
                <a:solidFill>
                  <a:srgbClr val="ffffff"/>
                </a:solidFill>
                <a:uFill>
                  <a:solidFill>
                    <a:srgbClr val="ffffff"/>
                  </a:solidFill>
                </a:uFill>
                <a:latin typeface="Century Gothic"/>
              </a:rPr>
              <a:t>Septième niveau de planModifiez les styles du texte du masque</a:t>
            </a:r>
            <a:endParaRPr b="0" lang="en-US" sz="1600" spc="-1" strike="noStrike">
              <a:solidFill>
                <a:srgbClr val="ffffff"/>
              </a:solidFill>
              <a:uFill>
                <a:solidFill>
                  <a:srgbClr val="ffffff"/>
                </a:solidFill>
              </a:uFill>
              <a:latin typeface="Century Gothic"/>
            </a:endParaRPr>
          </a:p>
        </p:txBody>
      </p:sp>
      <p:sp>
        <p:nvSpPr>
          <p:cNvPr id="126" name="PlaceHolder 4"/>
          <p:cNvSpPr>
            <a:spLocks noGrp="1"/>
          </p:cNvSpPr>
          <p:nvPr>
            <p:ph type="dt"/>
          </p:nvPr>
        </p:nvSpPr>
        <p:spPr>
          <a:xfrm>
            <a:off x="8595360" y="6356520"/>
            <a:ext cx="2910600" cy="364680"/>
          </a:xfrm>
          <a:prstGeom prst="rect">
            <a:avLst/>
          </a:prstGeom>
        </p:spPr>
        <p:txBody>
          <a:bodyPr anchor="ctr"/>
          <a:p>
            <a:pPr algn="r">
              <a:lnSpc>
                <a:spcPct val="100000"/>
              </a:lnSpc>
            </a:pPr>
            <a:r>
              <a:rPr b="0" lang="fr-FR" sz="1050" spc="-1" strike="noStrike">
                <a:solidFill>
                  <a:srgbClr val="ffffff"/>
                </a:solidFill>
                <a:uFill>
                  <a:solidFill>
                    <a:srgbClr val="ffffff"/>
                  </a:solidFill>
                </a:uFill>
                <a:latin typeface="Century Gothic"/>
              </a:rPr>
              <a:t>13/02/2019</a:t>
            </a:r>
            <a:endParaRPr b="0" lang="fr-FR" sz="1400" spc="-1" strike="noStrike">
              <a:solidFill>
                <a:srgbClr val="ffffff"/>
              </a:solidFill>
              <a:uFill>
                <a:solidFill>
                  <a:srgbClr val="ffffff"/>
                </a:solidFill>
              </a:uFill>
              <a:latin typeface="Times New Roman"/>
            </a:endParaRPr>
          </a:p>
        </p:txBody>
      </p:sp>
      <p:sp>
        <p:nvSpPr>
          <p:cNvPr id="127" name="PlaceHolder 5"/>
          <p:cNvSpPr>
            <a:spLocks noGrp="1"/>
          </p:cNvSpPr>
          <p:nvPr>
            <p:ph type="ftr"/>
          </p:nvPr>
        </p:nvSpPr>
        <p:spPr>
          <a:xfrm>
            <a:off x="685800" y="6355800"/>
            <a:ext cx="7772040" cy="364680"/>
          </a:xfrm>
          <a:prstGeom prst="rect">
            <a:avLst/>
          </a:prstGeom>
        </p:spPr>
        <p:txBody>
          <a:bodyPr anchor="ctr"/>
          <a:p>
            <a:endParaRPr b="0" lang="fr-FR" sz="2400" spc="-1" strike="noStrike">
              <a:solidFill>
                <a:srgbClr val="ffffff"/>
              </a:solidFill>
              <a:uFill>
                <a:solidFill>
                  <a:srgbClr val="ffffff"/>
                </a:solidFill>
              </a:uFill>
              <a:latin typeface="Times New Roman"/>
            </a:endParaRPr>
          </a:p>
        </p:txBody>
      </p:sp>
      <p:sp>
        <p:nvSpPr>
          <p:cNvPr id="128" name="PlaceHolder 6"/>
          <p:cNvSpPr>
            <a:spLocks noGrp="1"/>
          </p:cNvSpPr>
          <p:nvPr>
            <p:ph type="sldNum"/>
          </p:nvPr>
        </p:nvSpPr>
        <p:spPr>
          <a:xfrm>
            <a:off x="8763120" y="380880"/>
            <a:ext cx="2742840" cy="364680"/>
          </a:xfrm>
          <a:prstGeom prst="rect">
            <a:avLst/>
          </a:prstGeom>
        </p:spPr>
        <p:txBody>
          <a:bodyPr anchor="ctr"/>
          <a:p>
            <a:pPr algn="r">
              <a:lnSpc>
                <a:spcPct val="100000"/>
              </a:lnSpc>
            </a:pPr>
            <a:fld id="{8413B387-8F37-4C46-A296-1B129DEEABDE}" type="slidenum">
              <a:rPr b="0" lang="fr-FR" sz="1050" spc="-1" strike="noStrike">
                <a:solidFill>
                  <a:srgbClr val="ffffff"/>
                </a:solidFill>
                <a:uFill>
                  <a:solidFill>
                    <a:srgbClr val="ffffff"/>
                  </a:solidFill>
                </a:uFill>
                <a:latin typeface="Century Gothic"/>
              </a:rPr>
              <a:t>&lt;numéro&gt;</a:t>
            </a:fld>
            <a:endParaRPr b="0" lang="fr-FR"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63" name="Picture 6" descr=""/>
          <p:cNvPicPr/>
          <p:nvPr/>
        </p:nvPicPr>
        <p:blipFill>
          <a:blip r:embed="rId2"/>
          <a:stretch/>
        </p:blipFill>
        <p:spPr>
          <a:xfrm>
            <a:off x="0" y="0"/>
            <a:ext cx="12191760" cy="1441080"/>
          </a:xfrm>
          <a:prstGeom prst="rect">
            <a:avLst/>
          </a:prstGeom>
          <a:ln>
            <a:noFill/>
          </a:ln>
        </p:spPr>
      </p:pic>
      <p:sp>
        <p:nvSpPr>
          <p:cNvPr id="164" name="PlaceHolder 1"/>
          <p:cNvSpPr>
            <a:spLocks noGrp="1"/>
          </p:cNvSpPr>
          <p:nvPr>
            <p:ph type="title"/>
          </p:nvPr>
        </p:nvSpPr>
        <p:spPr>
          <a:xfrm>
            <a:off x="2895480" y="762120"/>
            <a:ext cx="8610120" cy="1294920"/>
          </a:xfrm>
          <a:prstGeom prst="rect">
            <a:avLst/>
          </a:prstGeom>
        </p:spPr>
        <p:txBody>
          <a:bodyPr anchor="ctr"/>
          <a:p>
            <a:pPr algn="r">
              <a:lnSpc>
                <a:spcPct val="90000"/>
              </a:lnSpc>
            </a:pPr>
            <a:r>
              <a:rPr b="0" lang="en-US" sz="4000" spc="-1" strike="noStrike" cap="all">
                <a:solidFill>
                  <a:srgbClr val="ffffff"/>
                </a:solidFill>
                <a:uFill>
                  <a:solidFill>
                    <a:srgbClr val="ffffff"/>
                  </a:solidFill>
                </a:uFill>
                <a:latin typeface="Century Gothic"/>
              </a:rPr>
              <a:t>Modifiez le style du titre</a:t>
            </a:r>
            <a:endParaRPr b="0" lang="en-US" sz="1800" spc="-1" strike="noStrike">
              <a:solidFill>
                <a:srgbClr val="ffffff"/>
              </a:solidFill>
              <a:uFill>
                <a:solidFill>
                  <a:srgbClr val="ffffff"/>
                </a:solidFill>
              </a:uFill>
              <a:latin typeface="Century Gothic"/>
            </a:endParaRPr>
          </a:p>
        </p:txBody>
      </p:sp>
      <p:sp>
        <p:nvSpPr>
          <p:cNvPr id="165" name="PlaceHolder 2"/>
          <p:cNvSpPr>
            <a:spLocks noGrp="1"/>
          </p:cNvSpPr>
          <p:nvPr>
            <p:ph type="body"/>
          </p:nvPr>
        </p:nvSpPr>
        <p:spPr>
          <a:xfrm>
            <a:off x="914400" y="2183760"/>
            <a:ext cx="5079600" cy="823680"/>
          </a:xfrm>
          <a:prstGeom prst="rect">
            <a:avLst/>
          </a:prstGeom>
        </p:spPr>
        <p:txBody>
          <a:bodyPr anchor="b"/>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entury Gothic"/>
              </a:rPr>
              <a:t>Cliquez pour éditer le format du plan de texte</a:t>
            </a:r>
            <a:endParaRPr b="0" lang="en-US" sz="28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Century Gothic"/>
              </a:rPr>
              <a:t>Second niveau de plan</a:t>
            </a:r>
            <a:endParaRPr b="0" lang="en-US" sz="28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2800" spc="-1" strike="noStrike">
                <a:solidFill>
                  <a:srgbClr val="ffffff"/>
                </a:solidFill>
                <a:uFill>
                  <a:solidFill>
                    <a:srgbClr val="ffffff"/>
                  </a:solidFill>
                </a:uFill>
                <a:latin typeface="Century Gothic"/>
              </a:rPr>
              <a:t>Troisième niveau de plan</a:t>
            </a:r>
            <a:endParaRPr b="0" lang="en-US" sz="28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2800" spc="-1" strike="noStrike">
                <a:solidFill>
                  <a:srgbClr val="ffffff"/>
                </a:solidFill>
                <a:uFill>
                  <a:solidFill>
                    <a:srgbClr val="ffffff"/>
                  </a:solidFill>
                </a:uFill>
                <a:latin typeface="Century Gothic"/>
              </a:rPr>
              <a:t>Quatrième niveau de plan</a:t>
            </a:r>
            <a:endParaRPr b="0" lang="en-US" sz="28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entury Gothic"/>
              </a:rPr>
              <a:t>Cinquième niveau de plan</a:t>
            </a:r>
            <a:endParaRPr b="0" lang="en-US" sz="28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entury Gothic"/>
              </a:rPr>
              <a:t>Sixième niveau de plan</a:t>
            </a:r>
            <a:endParaRPr b="0" lang="en-US" sz="2800" spc="-1" strike="noStrike">
              <a:solidFill>
                <a:srgbClr val="ffffff"/>
              </a:solidFill>
              <a:uFill>
                <a:solidFill>
                  <a:srgbClr val="ffffff"/>
                </a:solidFill>
              </a:uFill>
              <a:latin typeface="Century Gothic"/>
            </a:endParaRPr>
          </a:p>
          <a:p>
            <a:pPr>
              <a:lnSpc>
                <a:spcPct val="100000"/>
              </a:lnSpc>
            </a:pPr>
            <a:r>
              <a:rPr b="0" lang="en-US" sz="2800" spc="-1" strike="noStrike">
                <a:solidFill>
                  <a:srgbClr val="ffffff"/>
                </a:solidFill>
                <a:uFill>
                  <a:solidFill>
                    <a:srgbClr val="ffffff"/>
                  </a:solidFill>
                </a:uFill>
                <a:latin typeface="Century Gothic"/>
              </a:rPr>
              <a:t>Septième niveau de planModifiez les styles du texte du masque</a:t>
            </a:r>
            <a:endParaRPr b="0" lang="en-US" sz="2800" spc="-1" strike="noStrike">
              <a:solidFill>
                <a:srgbClr val="ffffff"/>
              </a:solidFill>
              <a:uFill>
                <a:solidFill>
                  <a:srgbClr val="ffffff"/>
                </a:solidFill>
              </a:uFill>
              <a:latin typeface="Century Gothic"/>
            </a:endParaRPr>
          </a:p>
        </p:txBody>
      </p:sp>
      <p:sp>
        <p:nvSpPr>
          <p:cNvPr id="166" name="PlaceHolder 3"/>
          <p:cNvSpPr>
            <a:spLocks noGrp="1"/>
          </p:cNvSpPr>
          <p:nvPr>
            <p:ph type="body"/>
          </p:nvPr>
        </p:nvSpPr>
        <p:spPr>
          <a:xfrm>
            <a:off x="685800" y="3132720"/>
            <a:ext cx="5311440" cy="3085560"/>
          </a:xfrm>
          <a:prstGeom prst="rect">
            <a:avLst/>
          </a:prstGeom>
        </p:spPr>
        <p:txBody>
          <a:bodyPr/>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Cliquez pour éditer le format du plan de texte</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Second niveau de plan</a:t>
            </a:r>
            <a:endParaRPr b="0" lang="en-US" sz="22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Troisième niveau de plan</a:t>
            </a:r>
            <a:endParaRPr b="0" lang="en-US" sz="22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Quatrième niveau de plan</a:t>
            </a:r>
            <a:endParaRPr b="0" lang="en-US" sz="22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Cinquième niveau de plan</a:t>
            </a:r>
            <a:endParaRPr b="0" lang="en-US" sz="22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Sixième niveau de plan</a:t>
            </a:r>
            <a:endParaRPr b="0" lang="en-US" sz="2200" spc="-1" strike="noStrike">
              <a:solidFill>
                <a:srgbClr val="ffffff"/>
              </a:solidFill>
              <a:uFill>
                <a:solidFill>
                  <a:srgbClr val="ffffff"/>
                </a:solidFill>
              </a:uFill>
              <a:latin typeface="Century Gothic"/>
            </a:endParaRPr>
          </a:p>
          <a:p>
            <a:pPr marL="228600" indent="-228240">
              <a:lnSpc>
                <a:spcPct val="100000"/>
              </a:lnSpc>
              <a:buClr>
                <a:srgbClr val="ffffff"/>
              </a:buClr>
              <a:buFont typeface="Arial"/>
              <a:buChar char="•"/>
            </a:pPr>
            <a:r>
              <a:rPr b="0" lang="en-US" sz="2200" spc="-1" strike="noStrike">
                <a:solidFill>
                  <a:srgbClr val="ffffff"/>
                </a:solidFill>
                <a:uFill>
                  <a:solidFill>
                    <a:srgbClr val="ffffff"/>
                  </a:solidFill>
                </a:uFill>
                <a:latin typeface="Century Gothic"/>
              </a:rPr>
              <a:t>Septième niveau de planModifiez les styles du texte du masque</a:t>
            </a:r>
            <a:endParaRPr b="0" lang="en-US" sz="2200" spc="-1" strike="noStrike">
              <a:solidFill>
                <a:srgbClr val="ffffff"/>
              </a:solidFill>
              <a:uFill>
                <a:solidFill>
                  <a:srgbClr val="ffffff"/>
                </a:solidFill>
              </a:uFill>
              <a:latin typeface="Century Gothic"/>
            </a:endParaRPr>
          </a:p>
          <a:p>
            <a:pPr lvl="1" marL="6858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entury Gothic"/>
              </a:rPr>
              <a:t>Deuxième niveau</a:t>
            </a:r>
            <a:endParaRPr b="0" lang="en-US" sz="2200" spc="-1" strike="noStrike">
              <a:solidFill>
                <a:srgbClr val="ffffff"/>
              </a:solidFill>
              <a:uFill>
                <a:solidFill>
                  <a:srgbClr val="ffffff"/>
                </a:solidFill>
              </a:uFill>
              <a:latin typeface="Century Gothic"/>
            </a:endParaRPr>
          </a:p>
          <a:p>
            <a:pPr lvl="2" marL="1143000" indent="-228240">
              <a:lnSpc>
                <a:spcPct val="100000"/>
              </a:lnSpc>
              <a:buClr>
                <a:srgbClr val="ffffff"/>
              </a:buClr>
              <a:buFont typeface="Arial"/>
              <a:buChar char="•"/>
            </a:pPr>
            <a:r>
              <a:rPr b="0" lang="en-US" sz="1800" spc="-1" strike="noStrike">
                <a:solidFill>
                  <a:srgbClr val="ffffff"/>
                </a:solidFill>
                <a:uFill>
                  <a:solidFill>
                    <a:srgbClr val="ffffff"/>
                  </a:solidFill>
                </a:uFill>
                <a:latin typeface="Century Gothic"/>
              </a:rPr>
              <a:t>Troisième niveau</a:t>
            </a:r>
            <a:endParaRPr b="0" lang="en-US" sz="2200" spc="-1" strike="noStrike">
              <a:solidFill>
                <a:srgbClr val="ffffff"/>
              </a:solidFill>
              <a:uFill>
                <a:solidFill>
                  <a:srgbClr val="ffffff"/>
                </a:solidFill>
              </a:uFill>
              <a:latin typeface="Century Gothic"/>
            </a:endParaRPr>
          </a:p>
          <a:p>
            <a:pPr lvl="3" marL="16002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Quatrième niveau</a:t>
            </a:r>
            <a:endParaRPr b="0" lang="en-US" sz="2200" spc="-1" strike="noStrike">
              <a:solidFill>
                <a:srgbClr val="ffffff"/>
              </a:solidFill>
              <a:uFill>
                <a:solidFill>
                  <a:srgbClr val="ffffff"/>
                </a:solidFill>
              </a:uFill>
              <a:latin typeface="Century Gothic"/>
            </a:endParaRPr>
          </a:p>
          <a:p>
            <a:pPr lvl="4" marL="20574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Cinquième niveau</a:t>
            </a:r>
            <a:endParaRPr b="0" lang="en-US" sz="2200" spc="-1" strike="noStrike">
              <a:solidFill>
                <a:srgbClr val="ffffff"/>
              </a:solidFill>
              <a:uFill>
                <a:solidFill>
                  <a:srgbClr val="ffffff"/>
                </a:solidFill>
              </a:uFill>
              <a:latin typeface="Century Gothic"/>
            </a:endParaRPr>
          </a:p>
        </p:txBody>
      </p:sp>
      <p:sp>
        <p:nvSpPr>
          <p:cNvPr id="167" name="PlaceHolder 4"/>
          <p:cNvSpPr>
            <a:spLocks noGrp="1"/>
          </p:cNvSpPr>
          <p:nvPr>
            <p:ph type="body"/>
          </p:nvPr>
        </p:nvSpPr>
        <p:spPr>
          <a:xfrm>
            <a:off x="6400800" y="2183760"/>
            <a:ext cx="5105160" cy="823680"/>
          </a:xfrm>
          <a:prstGeom prst="rect">
            <a:avLst/>
          </a:prstGeom>
        </p:spPr>
        <p:txBody>
          <a:bodyPr anchor="b"/>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entury Gothic"/>
              </a:rPr>
              <a:t>Cliquez pour éditer le format du plan de texte</a:t>
            </a:r>
            <a:endParaRPr b="0" lang="en-US" sz="28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Century Gothic"/>
              </a:rPr>
              <a:t>Second niveau de plan</a:t>
            </a:r>
            <a:endParaRPr b="0" lang="en-US" sz="28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2800" spc="-1" strike="noStrike">
                <a:solidFill>
                  <a:srgbClr val="ffffff"/>
                </a:solidFill>
                <a:uFill>
                  <a:solidFill>
                    <a:srgbClr val="ffffff"/>
                  </a:solidFill>
                </a:uFill>
                <a:latin typeface="Century Gothic"/>
              </a:rPr>
              <a:t>Troisième niveau de plan</a:t>
            </a:r>
            <a:endParaRPr b="0" lang="en-US" sz="28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2800" spc="-1" strike="noStrike">
                <a:solidFill>
                  <a:srgbClr val="ffffff"/>
                </a:solidFill>
                <a:uFill>
                  <a:solidFill>
                    <a:srgbClr val="ffffff"/>
                  </a:solidFill>
                </a:uFill>
                <a:latin typeface="Century Gothic"/>
              </a:rPr>
              <a:t>Quatrième niveau de plan</a:t>
            </a:r>
            <a:endParaRPr b="0" lang="en-US" sz="28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entury Gothic"/>
              </a:rPr>
              <a:t>Cinquième niveau de plan</a:t>
            </a:r>
            <a:endParaRPr b="0" lang="en-US" sz="28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entury Gothic"/>
              </a:rPr>
              <a:t>Sixième niveau de plan</a:t>
            </a:r>
            <a:endParaRPr b="0" lang="en-US" sz="2800" spc="-1" strike="noStrike">
              <a:solidFill>
                <a:srgbClr val="ffffff"/>
              </a:solidFill>
              <a:uFill>
                <a:solidFill>
                  <a:srgbClr val="ffffff"/>
                </a:solidFill>
              </a:uFill>
              <a:latin typeface="Century Gothic"/>
            </a:endParaRPr>
          </a:p>
          <a:p>
            <a:pPr>
              <a:lnSpc>
                <a:spcPct val="100000"/>
              </a:lnSpc>
            </a:pPr>
            <a:r>
              <a:rPr b="0" lang="en-US" sz="2800" spc="-1" strike="noStrike">
                <a:solidFill>
                  <a:srgbClr val="ffffff"/>
                </a:solidFill>
                <a:uFill>
                  <a:solidFill>
                    <a:srgbClr val="ffffff"/>
                  </a:solidFill>
                </a:uFill>
                <a:latin typeface="Century Gothic"/>
              </a:rPr>
              <a:t>Septième niveau de planModifiez les styles du texte du masque</a:t>
            </a:r>
            <a:endParaRPr b="0" lang="en-US" sz="2800" spc="-1" strike="noStrike">
              <a:solidFill>
                <a:srgbClr val="ffffff"/>
              </a:solidFill>
              <a:uFill>
                <a:solidFill>
                  <a:srgbClr val="ffffff"/>
                </a:solidFill>
              </a:uFill>
              <a:latin typeface="Century Gothic"/>
            </a:endParaRPr>
          </a:p>
        </p:txBody>
      </p:sp>
      <p:sp>
        <p:nvSpPr>
          <p:cNvPr id="168" name="PlaceHolder 5"/>
          <p:cNvSpPr>
            <a:spLocks noGrp="1"/>
          </p:cNvSpPr>
          <p:nvPr>
            <p:ph type="body"/>
          </p:nvPr>
        </p:nvSpPr>
        <p:spPr>
          <a:xfrm>
            <a:off x="6172200" y="3132720"/>
            <a:ext cx="5333760" cy="3085560"/>
          </a:xfrm>
          <a:prstGeom prst="rect">
            <a:avLst/>
          </a:prstGeom>
        </p:spPr>
        <p:txBody>
          <a:bodyPr/>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Cliquez pour éditer le format du plan de texte</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Second niveau de plan</a:t>
            </a:r>
            <a:endParaRPr b="0" lang="en-US" sz="22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Troisième niveau de plan</a:t>
            </a:r>
            <a:endParaRPr b="0" lang="en-US" sz="22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2200" spc="-1" strike="noStrike">
                <a:solidFill>
                  <a:srgbClr val="ffffff"/>
                </a:solidFill>
                <a:uFill>
                  <a:solidFill>
                    <a:srgbClr val="ffffff"/>
                  </a:solidFill>
                </a:uFill>
                <a:latin typeface="Century Gothic"/>
              </a:rPr>
              <a:t>Quatrième niveau de plan</a:t>
            </a:r>
            <a:endParaRPr b="0" lang="en-US" sz="22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Cinquième niveau de plan</a:t>
            </a:r>
            <a:endParaRPr b="0" lang="en-US" sz="22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Sixième niveau de plan</a:t>
            </a:r>
            <a:endParaRPr b="0" lang="en-US" sz="2200" spc="-1" strike="noStrike">
              <a:solidFill>
                <a:srgbClr val="ffffff"/>
              </a:solidFill>
              <a:uFill>
                <a:solidFill>
                  <a:srgbClr val="ffffff"/>
                </a:solidFill>
              </a:uFill>
              <a:latin typeface="Century Gothic"/>
            </a:endParaRPr>
          </a:p>
          <a:p>
            <a:pPr marL="228600" indent="-228240">
              <a:lnSpc>
                <a:spcPct val="100000"/>
              </a:lnSpc>
              <a:buClr>
                <a:srgbClr val="ffffff"/>
              </a:buClr>
              <a:buFont typeface="Arial"/>
              <a:buChar char="•"/>
            </a:pPr>
            <a:r>
              <a:rPr b="0" lang="en-US" sz="2200" spc="-1" strike="noStrike">
                <a:solidFill>
                  <a:srgbClr val="ffffff"/>
                </a:solidFill>
                <a:uFill>
                  <a:solidFill>
                    <a:srgbClr val="ffffff"/>
                  </a:solidFill>
                </a:uFill>
                <a:latin typeface="Century Gothic"/>
              </a:rPr>
              <a:t>Septième niveau de planModifiez les styles du texte du masque</a:t>
            </a:r>
            <a:endParaRPr b="0" lang="en-US" sz="2200" spc="-1" strike="noStrike">
              <a:solidFill>
                <a:srgbClr val="ffffff"/>
              </a:solidFill>
              <a:uFill>
                <a:solidFill>
                  <a:srgbClr val="ffffff"/>
                </a:solidFill>
              </a:uFill>
              <a:latin typeface="Century Gothic"/>
            </a:endParaRPr>
          </a:p>
          <a:p>
            <a:pPr lvl="1" marL="6858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entury Gothic"/>
              </a:rPr>
              <a:t>Deuxième niveau</a:t>
            </a:r>
            <a:endParaRPr b="0" lang="en-US" sz="2200" spc="-1" strike="noStrike">
              <a:solidFill>
                <a:srgbClr val="ffffff"/>
              </a:solidFill>
              <a:uFill>
                <a:solidFill>
                  <a:srgbClr val="ffffff"/>
                </a:solidFill>
              </a:uFill>
              <a:latin typeface="Century Gothic"/>
            </a:endParaRPr>
          </a:p>
          <a:p>
            <a:pPr lvl="2" marL="1143000" indent="-228240">
              <a:lnSpc>
                <a:spcPct val="100000"/>
              </a:lnSpc>
              <a:buClr>
                <a:srgbClr val="ffffff"/>
              </a:buClr>
              <a:buFont typeface="Arial"/>
              <a:buChar char="•"/>
            </a:pPr>
            <a:r>
              <a:rPr b="0" lang="en-US" sz="1800" spc="-1" strike="noStrike">
                <a:solidFill>
                  <a:srgbClr val="ffffff"/>
                </a:solidFill>
                <a:uFill>
                  <a:solidFill>
                    <a:srgbClr val="ffffff"/>
                  </a:solidFill>
                </a:uFill>
                <a:latin typeface="Century Gothic"/>
              </a:rPr>
              <a:t>Troisième niveau</a:t>
            </a:r>
            <a:endParaRPr b="0" lang="en-US" sz="2200" spc="-1" strike="noStrike">
              <a:solidFill>
                <a:srgbClr val="ffffff"/>
              </a:solidFill>
              <a:uFill>
                <a:solidFill>
                  <a:srgbClr val="ffffff"/>
                </a:solidFill>
              </a:uFill>
              <a:latin typeface="Century Gothic"/>
            </a:endParaRPr>
          </a:p>
          <a:p>
            <a:pPr lvl="3" marL="16002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Quatrième niveau</a:t>
            </a:r>
            <a:endParaRPr b="0" lang="en-US" sz="2200" spc="-1" strike="noStrike">
              <a:solidFill>
                <a:srgbClr val="ffffff"/>
              </a:solidFill>
              <a:uFill>
                <a:solidFill>
                  <a:srgbClr val="ffffff"/>
                </a:solidFill>
              </a:uFill>
              <a:latin typeface="Century Gothic"/>
            </a:endParaRPr>
          </a:p>
          <a:p>
            <a:pPr lvl="4" marL="2057400" indent="-228240">
              <a:lnSpc>
                <a:spcPct val="100000"/>
              </a:lnSpc>
              <a:buClr>
                <a:srgbClr val="ffffff"/>
              </a:buClr>
              <a:buFont typeface="Arial"/>
              <a:buChar char="•"/>
            </a:pPr>
            <a:r>
              <a:rPr b="0" lang="en-US" sz="1600" spc="-1" strike="noStrike">
                <a:solidFill>
                  <a:srgbClr val="ffffff"/>
                </a:solidFill>
                <a:uFill>
                  <a:solidFill>
                    <a:srgbClr val="ffffff"/>
                  </a:solidFill>
                </a:uFill>
                <a:latin typeface="Century Gothic"/>
              </a:rPr>
              <a:t>Cinquième niveau</a:t>
            </a:r>
            <a:endParaRPr b="0" lang="en-US" sz="2200" spc="-1" strike="noStrike">
              <a:solidFill>
                <a:srgbClr val="ffffff"/>
              </a:solidFill>
              <a:uFill>
                <a:solidFill>
                  <a:srgbClr val="ffffff"/>
                </a:solidFill>
              </a:uFill>
              <a:latin typeface="Century Gothic"/>
            </a:endParaRPr>
          </a:p>
        </p:txBody>
      </p:sp>
      <p:sp>
        <p:nvSpPr>
          <p:cNvPr id="169" name="PlaceHolder 6"/>
          <p:cNvSpPr>
            <a:spLocks noGrp="1"/>
          </p:cNvSpPr>
          <p:nvPr>
            <p:ph type="dt"/>
          </p:nvPr>
        </p:nvSpPr>
        <p:spPr>
          <a:xfrm>
            <a:off x="8595360" y="6356520"/>
            <a:ext cx="2910600" cy="364680"/>
          </a:xfrm>
          <a:prstGeom prst="rect">
            <a:avLst/>
          </a:prstGeom>
        </p:spPr>
        <p:txBody>
          <a:bodyPr anchor="ctr"/>
          <a:p>
            <a:pPr algn="r">
              <a:lnSpc>
                <a:spcPct val="100000"/>
              </a:lnSpc>
            </a:pPr>
            <a:r>
              <a:rPr b="0" lang="fr-FR" sz="1050" spc="-1" strike="noStrike">
                <a:solidFill>
                  <a:srgbClr val="ffffff"/>
                </a:solidFill>
                <a:uFill>
                  <a:solidFill>
                    <a:srgbClr val="ffffff"/>
                  </a:solidFill>
                </a:uFill>
                <a:latin typeface="Century Gothic"/>
              </a:rPr>
              <a:t>13/02/2019</a:t>
            </a:r>
            <a:endParaRPr b="0" lang="fr-FR" sz="1400" spc="-1" strike="noStrike">
              <a:solidFill>
                <a:srgbClr val="ffffff"/>
              </a:solidFill>
              <a:uFill>
                <a:solidFill>
                  <a:srgbClr val="ffffff"/>
                </a:solidFill>
              </a:uFill>
              <a:latin typeface="Times New Roman"/>
            </a:endParaRPr>
          </a:p>
        </p:txBody>
      </p:sp>
      <p:sp>
        <p:nvSpPr>
          <p:cNvPr id="170" name="PlaceHolder 7"/>
          <p:cNvSpPr>
            <a:spLocks noGrp="1"/>
          </p:cNvSpPr>
          <p:nvPr>
            <p:ph type="ftr"/>
          </p:nvPr>
        </p:nvSpPr>
        <p:spPr>
          <a:xfrm>
            <a:off x="685800" y="6355800"/>
            <a:ext cx="7772040" cy="364680"/>
          </a:xfrm>
          <a:prstGeom prst="rect">
            <a:avLst/>
          </a:prstGeom>
        </p:spPr>
        <p:txBody>
          <a:bodyPr anchor="ctr"/>
          <a:p>
            <a:endParaRPr b="0" lang="fr-FR" sz="2400" spc="-1" strike="noStrike">
              <a:solidFill>
                <a:srgbClr val="ffffff"/>
              </a:solidFill>
              <a:uFill>
                <a:solidFill>
                  <a:srgbClr val="ffffff"/>
                </a:solidFill>
              </a:uFill>
              <a:latin typeface="Times New Roman"/>
            </a:endParaRPr>
          </a:p>
        </p:txBody>
      </p:sp>
      <p:sp>
        <p:nvSpPr>
          <p:cNvPr id="171" name="PlaceHolder 8"/>
          <p:cNvSpPr>
            <a:spLocks noGrp="1"/>
          </p:cNvSpPr>
          <p:nvPr>
            <p:ph type="sldNum"/>
          </p:nvPr>
        </p:nvSpPr>
        <p:spPr>
          <a:xfrm>
            <a:off x="8763120" y="380880"/>
            <a:ext cx="2742840" cy="364680"/>
          </a:xfrm>
          <a:prstGeom prst="rect">
            <a:avLst/>
          </a:prstGeom>
        </p:spPr>
        <p:txBody>
          <a:bodyPr anchor="ctr"/>
          <a:p>
            <a:pPr algn="r">
              <a:lnSpc>
                <a:spcPct val="100000"/>
              </a:lnSpc>
            </a:pPr>
            <a:fld id="{0DC8025C-AA55-4B11-97C9-24D2EEFCD5B9}" type="slidenum">
              <a:rPr b="0" lang="fr-FR" sz="1050" spc="-1" strike="noStrike">
                <a:solidFill>
                  <a:srgbClr val="ffffff"/>
                </a:solidFill>
                <a:uFill>
                  <a:solidFill>
                    <a:srgbClr val="ffffff"/>
                  </a:solidFill>
                </a:uFill>
                <a:latin typeface="Century Gothic"/>
              </a:rPr>
              <a:t>&lt;numéro&gt;</a:t>
            </a:fld>
            <a:endParaRPr b="0" lang="fr-FR"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06" name="Picture 6" descr=""/>
          <p:cNvPicPr/>
          <p:nvPr/>
        </p:nvPicPr>
        <p:blipFill>
          <a:blip r:embed="rId2"/>
          <a:stretch/>
        </p:blipFill>
        <p:spPr>
          <a:xfrm>
            <a:off x="0" y="0"/>
            <a:ext cx="12191760" cy="1441080"/>
          </a:xfrm>
          <a:prstGeom prst="rect">
            <a:avLst/>
          </a:prstGeom>
          <a:ln>
            <a:noFill/>
          </a:ln>
        </p:spPr>
      </p:pic>
      <p:sp>
        <p:nvSpPr>
          <p:cNvPr id="207" name="PlaceHolder 1"/>
          <p:cNvSpPr>
            <a:spLocks noGrp="1"/>
          </p:cNvSpPr>
          <p:nvPr>
            <p:ph type="dt"/>
          </p:nvPr>
        </p:nvSpPr>
        <p:spPr>
          <a:xfrm>
            <a:off x="8595360" y="6356520"/>
            <a:ext cx="2910600" cy="364680"/>
          </a:xfrm>
          <a:prstGeom prst="rect">
            <a:avLst/>
          </a:prstGeom>
        </p:spPr>
        <p:txBody>
          <a:bodyPr anchor="ctr"/>
          <a:p>
            <a:pPr algn="r">
              <a:lnSpc>
                <a:spcPct val="100000"/>
              </a:lnSpc>
            </a:pPr>
            <a:r>
              <a:rPr b="0" lang="fr-FR" sz="1050" spc="-1" strike="noStrike">
                <a:solidFill>
                  <a:srgbClr val="ffffff"/>
                </a:solidFill>
                <a:uFill>
                  <a:solidFill>
                    <a:srgbClr val="ffffff"/>
                  </a:solidFill>
                </a:uFill>
                <a:latin typeface="Century Gothic"/>
              </a:rPr>
              <a:t>13/02/2019</a:t>
            </a:r>
            <a:endParaRPr b="0" lang="fr-FR" sz="1400" spc="-1" strike="noStrike">
              <a:solidFill>
                <a:srgbClr val="ffffff"/>
              </a:solidFill>
              <a:uFill>
                <a:solidFill>
                  <a:srgbClr val="ffffff"/>
                </a:solidFill>
              </a:uFill>
              <a:latin typeface="Times New Roman"/>
            </a:endParaRPr>
          </a:p>
        </p:txBody>
      </p:sp>
      <p:sp>
        <p:nvSpPr>
          <p:cNvPr id="208" name="PlaceHolder 2"/>
          <p:cNvSpPr>
            <a:spLocks noGrp="1"/>
          </p:cNvSpPr>
          <p:nvPr>
            <p:ph type="ftr"/>
          </p:nvPr>
        </p:nvSpPr>
        <p:spPr>
          <a:xfrm>
            <a:off x="685800" y="6355800"/>
            <a:ext cx="7772040" cy="364680"/>
          </a:xfrm>
          <a:prstGeom prst="rect">
            <a:avLst/>
          </a:prstGeom>
        </p:spPr>
        <p:txBody>
          <a:bodyPr anchor="ctr"/>
          <a:p>
            <a:endParaRPr b="0" lang="fr-FR" sz="2400" spc="-1" strike="noStrike">
              <a:solidFill>
                <a:srgbClr val="ffffff"/>
              </a:solidFill>
              <a:uFill>
                <a:solidFill>
                  <a:srgbClr val="ffffff"/>
                </a:solidFill>
              </a:uFill>
              <a:latin typeface="Times New Roman"/>
            </a:endParaRPr>
          </a:p>
        </p:txBody>
      </p:sp>
      <p:sp>
        <p:nvSpPr>
          <p:cNvPr id="209" name="PlaceHolder 3"/>
          <p:cNvSpPr>
            <a:spLocks noGrp="1"/>
          </p:cNvSpPr>
          <p:nvPr>
            <p:ph type="sldNum"/>
          </p:nvPr>
        </p:nvSpPr>
        <p:spPr>
          <a:xfrm>
            <a:off x="8763120" y="380880"/>
            <a:ext cx="2742840" cy="364680"/>
          </a:xfrm>
          <a:prstGeom prst="rect">
            <a:avLst/>
          </a:prstGeom>
        </p:spPr>
        <p:txBody>
          <a:bodyPr anchor="ctr"/>
          <a:p>
            <a:pPr algn="r">
              <a:lnSpc>
                <a:spcPct val="100000"/>
              </a:lnSpc>
            </a:pPr>
            <a:fld id="{6BEF860E-1467-4F40-AE64-705F6C9E4A63}" type="slidenum">
              <a:rPr b="0" lang="fr-FR" sz="1050" spc="-1" strike="noStrike">
                <a:solidFill>
                  <a:srgbClr val="ffffff"/>
                </a:solidFill>
                <a:uFill>
                  <a:solidFill>
                    <a:srgbClr val="ffffff"/>
                  </a:solidFill>
                </a:uFill>
                <a:latin typeface="Century Gothic"/>
              </a:rPr>
              <a:t>&lt;numéro&gt;</a:t>
            </a:fld>
            <a:endParaRPr b="0" lang="fr-FR" sz="1400" spc="-1" strike="noStrike">
              <a:solidFill>
                <a:srgbClr val="ffffff"/>
              </a:solidFill>
              <a:uFill>
                <a:solidFill>
                  <a:srgbClr val="ffffff"/>
                </a:solidFill>
              </a:uFill>
              <a:latin typeface="Times New Roman"/>
            </a:endParaRPr>
          </a:p>
        </p:txBody>
      </p:sp>
      <p:sp>
        <p:nvSpPr>
          <p:cNvPr id="210"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ffffff"/>
                </a:solidFill>
                <a:uFill>
                  <a:solidFill>
                    <a:srgbClr val="ffffff"/>
                  </a:solidFill>
                </a:uFill>
                <a:latin typeface="Century Gothic"/>
              </a:rPr>
              <a:t>Cliquez pour éditer le format du texte-titre</a:t>
            </a:r>
            <a:endParaRPr b="0" lang="en-US" sz="1800" spc="-1" strike="noStrike">
              <a:solidFill>
                <a:srgbClr val="ffffff"/>
              </a:solidFill>
              <a:uFill>
                <a:solidFill>
                  <a:srgbClr val="ffffff"/>
                </a:solidFill>
              </a:uFill>
              <a:latin typeface="Century Gothic"/>
            </a:endParaRPr>
          </a:p>
        </p:txBody>
      </p:sp>
      <p:sp>
        <p:nvSpPr>
          <p:cNvPr id="211"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200" spc="-1" strike="noStrike">
                <a:solidFill>
                  <a:srgbClr val="ffffff"/>
                </a:solidFill>
                <a:uFill>
                  <a:solidFill>
                    <a:srgbClr val="ffffff"/>
                  </a:solidFill>
                </a:uFill>
                <a:latin typeface="Century Gothic"/>
              </a:rPr>
              <a:t>Cliquez pour éditer le format du plan de texte</a:t>
            </a:r>
            <a:endParaRPr b="0" lang="en-US" sz="2200" spc="-1" strike="noStrike">
              <a:solidFill>
                <a:srgbClr val="ffffff"/>
              </a:solidFill>
              <a:uFill>
                <a:solidFill>
                  <a:srgbClr val="ffffff"/>
                </a:solidFill>
              </a:uFill>
              <a:latin typeface="Century Gothic"/>
            </a:endParaRPr>
          </a:p>
          <a:p>
            <a:pPr lvl="1" marL="864000" indent="-324000">
              <a:buClr>
                <a:srgbClr val="ffffff"/>
              </a:buClr>
              <a:buSzPct val="75000"/>
              <a:buFont typeface="Symbol" charset="2"/>
              <a:buChar char=""/>
            </a:pPr>
            <a:r>
              <a:rPr b="0" lang="en-US" sz="1800" spc="-1" strike="noStrike">
                <a:solidFill>
                  <a:srgbClr val="ffffff"/>
                </a:solidFill>
                <a:uFill>
                  <a:solidFill>
                    <a:srgbClr val="ffffff"/>
                  </a:solidFill>
                </a:uFill>
                <a:latin typeface="Century Gothic"/>
              </a:rPr>
              <a:t>Second niveau de plan</a:t>
            </a:r>
            <a:endParaRPr b="0" lang="en-US" sz="1800" spc="-1" strike="noStrike">
              <a:solidFill>
                <a:srgbClr val="ffffff"/>
              </a:solidFill>
              <a:uFill>
                <a:solidFill>
                  <a:srgbClr val="ffffff"/>
                </a:solidFill>
              </a:uFill>
              <a:latin typeface="Century Gothic"/>
            </a:endParaRPr>
          </a:p>
          <a:p>
            <a:pPr lvl="2" marL="1296000" indent="-288000">
              <a:buClr>
                <a:srgbClr val="ffffff"/>
              </a:buClr>
              <a:buSzPct val="45000"/>
              <a:buFont typeface="Wingdings" charset="2"/>
              <a:buChar char=""/>
            </a:pPr>
            <a:r>
              <a:rPr b="0" lang="en-US" sz="1600" spc="-1" strike="noStrike">
                <a:solidFill>
                  <a:srgbClr val="ffffff"/>
                </a:solidFill>
                <a:uFill>
                  <a:solidFill>
                    <a:srgbClr val="ffffff"/>
                  </a:solidFill>
                </a:uFill>
                <a:latin typeface="Century Gothic"/>
              </a:rPr>
              <a:t>Troisième niveau de plan</a:t>
            </a:r>
            <a:endParaRPr b="0" lang="en-US" sz="1600" spc="-1" strike="noStrike">
              <a:solidFill>
                <a:srgbClr val="ffffff"/>
              </a:solidFill>
              <a:uFill>
                <a:solidFill>
                  <a:srgbClr val="ffffff"/>
                </a:solidFill>
              </a:uFill>
              <a:latin typeface="Century Gothic"/>
            </a:endParaRPr>
          </a:p>
          <a:p>
            <a:pPr lvl="3" marL="1728000" indent="-216000">
              <a:buClr>
                <a:srgbClr val="ffffff"/>
              </a:buClr>
              <a:buSzPct val="75000"/>
              <a:buFont typeface="Symbol" charset="2"/>
              <a:buChar char=""/>
            </a:pPr>
            <a:r>
              <a:rPr b="0" lang="en-US" sz="1600" spc="-1" strike="noStrike">
                <a:solidFill>
                  <a:srgbClr val="ffffff"/>
                </a:solidFill>
                <a:uFill>
                  <a:solidFill>
                    <a:srgbClr val="ffffff"/>
                  </a:solidFill>
                </a:uFill>
                <a:latin typeface="Century Gothic"/>
              </a:rPr>
              <a:t>Quatrième niveau de plan</a:t>
            </a:r>
            <a:endParaRPr b="0" lang="en-US" sz="1600" spc="-1" strike="noStrike">
              <a:solidFill>
                <a:srgbClr val="ffffff"/>
              </a:solidFill>
              <a:uFill>
                <a:solidFill>
                  <a:srgbClr val="ffffff"/>
                </a:solidFill>
              </a:uFill>
              <a:latin typeface="Century Gothic"/>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Cinquième niveau de plan</a:t>
            </a:r>
            <a:endParaRPr b="0" lang="en-US" sz="2000" spc="-1" strike="noStrike">
              <a:solidFill>
                <a:srgbClr val="ffffff"/>
              </a:solidFill>
              <a:uFill>
                <a:solidFill>
                  <a:srgbClr val="ffffff"/>
                </a:solidFill>
              </a:uFill>
              <a:latin typeface="Century Gothic"/>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Sixième niveau de plan</a:t>
            </a:r>
            <a:endParaRPr b="0" lang="en-US" sz="2000" spc="-1" strike="noStrike">
              <a:solidFill>
                <a:srgbClr val="ffffff"/>
              </a:solidFill>
              <a:uFill>
                <a:solidFill>
                  <a:srgbClr val="ffffff"/>
                </a:solidFill>
              </a:uFill>
              <a:latin typeface="Century Gothic"/>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entury Gothic"/>
              </a:rPr>
              <a:t>Septième niveau de plan</a:t>
            </a:r>
            <a:endParaRPr b="0" lang="en-US" sz="2000" spc="-1" strike="noStrike">
              <a:solidFill>
                <a:srgbClr val="ffffff"/>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1371600" y="1803240"/>
            <a:ext cx="9448560" cy="1824840"/>
          </a:xfrm>
          <a:prstGeom prst="rect">
            <a:avLst/>
          </a:prstGeom>
          <a:noFill/>
          <a:ln>
            <a:noFill/>
          </a:ln>
        </p:spPr>
        <p:txBody>
          <a:bodyPr anchor="b"/>
          <a:p>
            <a:pPr>
              <a:lnSpc>
                <a:spcPct val="100000"/>
              </a:lnSpc>
            </a:pPr>
            <a:r>
              <a:rPr b="0" lang="en-US" sz="6000" spc="-1" strike="noStrike" cap="all">
                <a:solidFill>
                  <a:srgbClr val="ffffff"/>
                </a:solidFill>
                <a:uFill>
                  <a:solidFill>
                    <a:srgbClr val="ffffff"/>
                  </a:solidFill>
                </a:uFill>
                <a:latin typeface="Century Gothic"/>
              </a:rPr>
              <a:t>Machine Learning for first order theorem proving</a:t>
            </a:r>
            <a:endParaRPr b="0" lang="en-US" sz="1800" spc="-1" strike="noStrike">
              <a:solidFill>
                <a:srgbClr val="ffffff"/>
              </a:solidFill>
              <a:uFill>
                <a:solidFill>
                  <a:srgbClr val="ffffff"/>
                </a:solidFill>
              </a:uFill>
              <a:latin typeface="Century Gothic"/>
            </a:endParaRPr>
          </a:p>
        </p:txBody>
      </p:sp>
      <p:sp>
        <p:nvSpPr>
          <p:cNvPr id="247" name="TextShape 2"/>
          <p:cNvSpPr txBox="1"/>
          <p:nvPr/>
        </p:nvSpPr>
        <p:spPr>
          <a:xfrm>
            <a:off x="1371600" y="3632040"/>
            <a:ext cx="9448560" cy="685440"/>
          </a:xfrm>
          <a:prstGeom prst="rect">
            <a:avLst/>
          </a:prstGeom>
          <a:noFill/>
          <a:ln>
            <a:noFill/>
          </a:ln>
        </p:spPr>
        <p:txBody>
          <a:bodyPr/>
          <a:p>
            <a:pPr>
              <a:lnSpc>
                <a:spcPct val="100000"/>
              </a:lnSpc>
            </a:pPr>
            <a:r>
              <a:rPr b="0" lang="fr-FR" sz="2000" spc="-1" strike="noStrike">
                <a:solidFill>
                  <a:srgbClr val="ffffff"/>
                </a:solidFill>
                <a:uFill>
                  <a:solidFill>
                    <a:srgbClr val="ffffff"/>
                  </a:solidFill>
                </a:uFill>
                <a:latin typeface="Century Gothic"/>
              </a:rPr>
              <a:t>Projet python 2019</a:t>
            </a:r>
            <a:endParaRPr b="0" lang="fr-FR" sz="3200" spc="-1" strike="noStrike">
              <a:solidFill>
                <a:srgbClr val="ffffff"/>
              </a:solidFill>
              <a:uFill>
                <a:solidFill>
                  <a:srgbClr val="ffffff"/>
                </a:solidFill>
              </a:uFill>
              <a:latin typeface="Arial"/>
            </a:endParaRPr>
          </a:p>
          <a:p>
            <a:pPr>
              <a:lnSpc>
                <a:spcPct val="100000"/>
              </a:lnSpc>
            </a:pPr>
            <a:r>
              <a:rPr b="0" lang="fr-FR" sz="2000" spc="-1" strike="noStrike">
                <a:solidFill>
                  <a:srgbClr val="ffffff"/>
                </a:solidFill>
                <a:uFill>
                  <a:solidFill>
                    <a:srgbClr val="ffffff"/>
                  </a:solidFill>
                </a:uFill>
                <a:latin typeface="Century Gothic"/>
              </a:rPr>
              <a:t>Violette Lefranc – jeu de données : first order theorem proving</a:t>
            </a:r>
            <a:endParaRPr b="0" lang="fr-FR" sz="32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2895480" y="764280"/>
            <a:ext cx="8610120" cy="1292760"/>
          </a:xfrm>
          <a:prstGeom prst="rect">
            <a:avLst/>
          </a:prstGeom>
          <a:noFill/>
          <a:ln>
            <a:noFill/>
          </a:ln>
        </p:spPr>
        <p:txBody>
          <a:bodyPr anchor="ctr"/>
          <a:p>
            <a:pPr algn="r">
              <a:lnSpc>
                <a:spcPct val="90000"/>
              </a:lnSpc>
            </a:pPr>
            <a:r>
              <a:rPr b="0" lang="en-US" sz="4000" spc="-1" strike="noStrike" cap="all">
                <a:solidFill>
                  <a:srgbClr val="ffffff"/>
                </a:solidFill>
                <a:uFill>
                  <a:solidFill>
                    <a:srgbClr val="ffffff"/>
                  </a:solidFill>
                </a:uFill>
                <a:latin typeface="Century Gothic"/>
              </a:rPr>
              <a:t>Analyse du jeu de données</a:t>
            </a:r>
            <a:endParaRPr b="0" lang="en-US" sz="1800" spc="-1" strike="noStrike">
              <a:solidFill>
                <a:srgbClr val="ffffff"/>
              </a:solidFill>
              <a:uFill>
                <a:solidFill>
                  <a:srgbClr val="ffffff"/>
                </a:solidFill>
              </a:uFill>
              <a:latin typeface="Century Gothic"/>
            </a:endParaRPr>
          </a:p>
        </p:txBody>
      </p:sp>
      <p:sp>
        <p:nvSpPr>
          <p:cNvPr id="249" name="TextShape 2"/>
          <p:cNvSpPr txBox="1"/>
          <p:nvPr/>
        </p:nvSpPr>
        <p:spPr>
          <a:xfrm>
            <a:off x="685800" y="2194560"/>
            <a:ext cx="10820160" cy="4023720"/>
          </a:xfrm>
          <a:prstGeom prst="rect">
            <a:avLst/>
          </a:prstGeom>
          <a:noFill/>
          <a:ln>
            <a:noFill/>
          </a:ln>
        </p:spPr>
        <p:txBody>
          <a:bodyPr/>
          <a:p>
            <a:pPr marL="228600" indent="-228240">
              <a:lnSpc>
                <a:spcPct val="90000"/>
              </a:lnSpc>
              <a:buClr>
                <a:srgbClr val="ffffff"/>
              </a:buClr>
              <a:buFont typeface="Arial"/>
              <a:buChar char="•"/>
            </a:pPr>
            <a:r>
              <a:rPr b="0" lang="en-US" sz="2200" spc="-1" strike="noStrike">
                <a:solidFill>
                  <a:srgbClr val="ffffff"/>
                </a:solidFill>
                <a:uFill>
                  <a:solidFill>
                    <a:srgbClr val="ffffff"/>
                  </a:solidFill>
                </a:uFill>
                <a:latin typeface="Century Gothic"/>
              </a:rPr>
              <a:t>Description:</a:t>
            </a:r>
            <a:endParaRPr b="0" lang="en-US" sz="2200" spc="-1" strike="noStrike">
              <a:solidFill>
                <a:srgbClr val="ffffff"/>
              </a:solidFill>
              <a:uFill>
                <a:solidFill>
                  <a:srgbClr val="ffffff"/>
                </a:solidFill>
              </a:uFill>
              <a:latin typeface="Century Gothic"/>
            </a:endParaRPr>
          </a:p>
          <a:p>
            <a:r>
              <a:rPr b="0" lang="en-US" sz="2000" spc="-1" strike="noStrike">
                <a:solidFill>
                  <a:srgbClr val="ffffff"/>
                </a:solidFill>
                <a:uFill>
                  <a:solidFill>
                    <a:srgbClr val="ffffff"/>
                  </a:solidFill>
                </a:uFill>
                <a:latin typeface="Century Gothic"/>
              </a:rPr>
              <a:t>Tout l'enjeu de la recherche basée sur ce jeu de données est de tenter de prouver qu'il est possible de déterminer grâce au machine learning quelle méthode heuristique est la plus appropriée à un problème de logique de premier ordre.</a:t>
            </a:r>
            <a:endParaRPr b="0" lang="en-US" sz="2200" spc="-1" strike="noStrike">
              <a:solidFill>
                <a:srgbClr val="ffffff"/>
              </a:solidFill>
              <a:uFill>
                <a:solidFill>
                  <a:srgbClr val="ffffff"/>
                </a:solidFill>
              </a:uFill>
              <a:latin typeface="Century Gothic"/>
            </a:endParaRPr>
          </a:p>
          <a:p>
            <a:endParaRPr b="0" lang="en-US" sz="2200" spc="-1" strike="noStrike">
              <a:solidFill>
                <a:srgbClr val="ffffff"/>
              </a:solidFill>
              <a:uFill>
                <a:solidFill>
                  <a:srgbClr val="ffffff"/>
                </a:solidFill>
              </a:uFill>
              <a:latin typeface="Century Gothic"/>
            </a:endParaRPr>
          </a:p>
          <a:p>
            <a:r>
              <a:rPr b="0" lang="en-US" sz="2000" spc="-1" strike="noStrike">
                <a:solidFill>
                  <a:srgbClr val="ffffff"/>
                </a:solidFill>
                <a:uFill>
                  <a:solidFill>
                    <a:srgbClr val="ffffff"/>
                  </a:solidFill>
                </a:uFill>
                <a:latin typeface="Century Gothic"/>
              </a:rPr>
              <a:t>Dans le cadre de ce sujet, des chercheurs se sont penchés sur 5 méthodes heuristique qu'on nome H1 à H5 (plus une témoin dont on attribue le nom H0).</a:t>
            </a:r>
            <a:endParaRPr b="0" lang="en-US" sz="2200" spc="-1" strike="noStrike">
              <a:solidFill>
                <a:srgbClr val="ffffff"/>
              </a:solidFill>
              <a:uFill>
                <a:solidFill>
                  <a:srgbClr val="ffffff"/>
                </a:solidFill>
              </a:uFill>
              <a:latin typeface="Century Gothic"/>
            </a:endParaRPr>
          </a:p>
          <a:p>
            <a:endParaRPr b="0" lang="en-US" sz="2200" spc="-1" strike="noStrike">
              <a:solidFill>
                <a:srgbClr val="ffffff"/>
              </a:solidFill>
              <a:uFill>
                <a:solidFill>
                  <a:srgbClr val="ffffff"/>
                </a:solidFill>
              </a:uFill>
              <a:latin typeface="Century Gothic"/>
            </a:endParaRPr>
          </a:p>
          <a:p>
            <a:r>
              <a:rPr b="0" lang="en-US" sz="2000" spc="-1" strike="noStrike">
                <a:solidFill>
                  <a:srgbClr val="ffffff"/>
                </a:solidFill>
                <a:uFill>
                  <a:solidFill>
                    <a:srgbClr val="ffffff"/>
                  </a:solidFill>
                </a:uFill>
                <a:latin typeface="Century Gothic"/>
              </a:rPr>
              <a:t>Afin de tester l'efficacité de ces techniques, un grand nombre de données de différents problèmes ont été récupérées de la librairie TPTP (thousands of Problem for Theorem Provers). A chaque problème, on va chercher à déterminer non seulement si un heuristique peut le résoudre rapidement mais également lequelle serait le plus efficace.</a:t>
            </a:r>
            <a:endParaRPr b="0" lang="en-US" sz="2200" spc="-1" strike="noStrike">
              <a:solidFill>
                <a:srgbClr val="ffffff"/>
              </a:solidFill>
              <a:uFill>
                <a:solidFill>
                  <a:srgbClr val="ffffff"/>
                </a:solidFill>
              </a:uFill>
              <a:latin typeface="Century Gothic"/>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2895480" y="764280"/>
            <a:ext cx="8610120" cy="1292760"/>
          </a:xfrm>
          <a:prstGeom prst="rect">
            <a:avLst/>
          </a:prstGeom>
          <a:noFill/>
          <a:ln>
            <a:noFill/>
          </a:ln>
        </p:spPr>
        <p:txBody>
          <a:bodyPr anchor="ctr"/>
          <a:p>
            <a:pPr algn="r">
              <a:lnSpc>
                <a:spcPct val="90000"/>
              </a:lnSpc>
            </a:pPr>
            <a:r>
              <a:rPr b="0" lang="en-US" sz="4000" spc="-1" strike="noStrike" cap="all">
                <a:solidFill>
                  <a:srgbClr val="ffffff"/>
                </a:solidFill>
                <a:uFill>
                  <a:solidFill>
                    <a:srgbClr val="ffffff"/>
                  </a:solidFill>
                </a:uFill>
                <a:latin typeface="Century Gothic"/>
              </a:rPr>
              <a:t>Analyse du jeu de données</a:t>
            </a:r>
            <a:endParaRPr b="0" lang="en-US" sz="1800" spc="-1" strike="noStrike">
              <a:solidFill>
                <a:srgbClr val="ffffff"/>
              </a:solidFill>
              <a:uFill>
                <a:solidFill>
                  <a:srgbClr val="ffffff"/>
                </a:solidFill>
              </a:uFill>
              <a:latin typeface="Century Gothic"/>
            </a:endParaRPr>
          </a:p>
        </p:txBody>
      </p:sp>
      <p:sp>
        <p:nvSpPr>
          <p:cNvPr id="251" name="TextShape 2"/>
          <p:cNvSpPr txBox="1"/>
          <p:nvPr/>
        </p:nvSpPr>
        <p:spPr>
          <a:xfrm>
            <a:off x="685800" y="2194560"/>
            <a:ext cx="10820160" cy="4023720"/>
          </a:xfrm>
          <a:prstGeom prst="rect">
            <a:avLst/>
          </a:prstGeom>
          <a:noFill/>
          <a:ln>
            <a:noFill/>
          </a:ln>
        </p:spPr>
        <p:txBody>
          <a:bodyPr/>
          <a:p>
            <a:pPr marL="228600" indent="-228240">
              <a:lnSpc>
                <a:spcPct val="90000"/>
              </a:lnSpc>
              <a:buClr>
                <a:srgbClr val="ffffff"/>
              </a:buClr>
              <a:buFont typeface="Arial"/>
              <a:buChar char="•"/>
            </a:pPr>
            <a:r>
              <a:rPr b="0" lang="en-US" sz="2200" spc="-1" strike="noStrike">
                <a:solidFill>
                  <a:srgbClr val="ffffff"/>
                </a:solidFill>
                <a:uFill>
                  <a:solidFill>
                    <a:srgbClr val="ffffff"/>
                  </a:solidFill>
                </a:uFill>
                <a:latin typeface="Century Gothic"/>
              </a:rPr>
              <a:t>Organisation:</a:t>
            </a:r>
            <a:endParaRPr b="0" lang="en-US" sz="2200" spc="-1" strike="noStrike">
              <a:solidFill>
                <a:srgbClr val="ffffff"/>
              </a:solidFill>
              <a:uFill>
                <a:solidFill>
                  <a:srgbClr val="ffffff"/>
                </a:solidFill>
              </a:uFill>
              <a:latin typeface="Century Gothic"/>
            </a:endParaRPr>
          </a:p>
          <a:p>
            <a:r>
              <a:rPr b="0" lang="en-US" sz="2000" spc="-1" strike="noStrike">
                <a:solidFill>
                  <a:srgbClr val="ffffff"/>
                </a:solidFill>
                <a:uFill>
                  <a:solidFill>
                    <a:srgbClr val="ffffff"/>
                  </a:solidFill>
                </a:uFill>
                <a:latin typeface="Century Gothic"/>
              </a:rPr>
              <a:t>Lors du téléchargement de la base de données, nous nous retrouvons avec 4 fichiers .csv... Ils sont tous organisé de la même manière, il y a d'abord 14 colonnes de static features, puis 37 colonnes de dynamic features. Enfin les 6 dernières colonnes (5 pour all-data- raw) représentent les fonctions heuristiques. Nous avons donc:</a:t>
            </a:r>
            <a:endParaRPr b="0" lang="en-US" sz="2200" spc="-1" strike="noStrike">
              <a:solidFill>
                <a:srgbClr val="ffffff"/>
              </a:solidFill>
              <a:uFill>
                <a:solidFill>
                  <a:srgbClr val="ffffff"/>
                </a:solidFill>
              </a:uFill>
              <a:latin typeface="Century Gothic"/>
            </a:endParaRPr>
          </a:p>
          <a:p>
            <a:r>
              <a:rPr b="0" lang="en-US" sz="2000" spc="-1" strike="noStrike">
                <a:solidFill>
                  <a:srgbClr val="ffffff"/>
                </a:solidFill>
                <a:uFill>
                  <a:solidFill>
                    <a:srgbClr val="ffffff"/>
                  </a:solidFill>
                </a:uFill>
                <a:latin typeface="Century Gothic"/>
              </a:rPr>
              <a:t>1 - all-data-raw:  avec toutes les 6118 jeu de problèmes et l'efficacités des heuristiques qui vont avec.</a:t>
            </a:r>
            <a:endParaRPr b="0" lang="en-US" sz="2200" spc="-1" strike="noStrike">
              <a:solidFill>
                <a:srgbClr val="ffffff"/>
              </a:solidFill>
              <a:uFill>
                <a:solidFill>
                  <a:srgbClr val="ffffff"/>
                </a:solidFill>
              </a:uFill>
              <a:latin typeface="Century Gothic"/>
            </a:endParaRPr>
          </a:p>
          <a:p>
            <a:r>
              <a:rPr b="0" lang="en-US" sz="2000" spc="-1" strike="noStrike">
                <a:solidFill>
                  <a:srgbClr val="ffffff"/>
                </a:solidFill>
                <a:uFill>
                  <a:solidFill>
                    <a:srgbClr val="ffffff"/>
                  </a:solidFill>
                </a:uFill>
                <a:latin typeface="Century Gothic"/>
              </a:rPr>
              <a:t>2 - test: le testing set, le quart de all-data-raw.</a:t>
            </a:r>
            <a:endParaRPr b="0" lang="en-US" sz="2200" spc="-1" strike="noStrike">
              <a:solidFill>
                <a:srgbClr val="ffffff"/>
              </a:solidFill>
              <a:uFill>
                <a:solidFill>
                  <a:srgbClr val="ffffff"/>
                </a:solidFill>
              </a:uFill>
              <a:latin typeface="Century Gothic"/>
            </a:endParaRPr>
          </a:p>
          <a:p>
            <a:r>
              <a:rPr b="0" lang="en-US" sz="2000" spc="-1" strike="noStrike">
                <a:solidFill>
                  <a:srgbClr val="ffffff"/>
                </a:solidFill>
                <a:uFill>
                  <a:solidFill>
                    <a:srgbClr val="ffffff"/>
                  </a:solidFill>
                </a:uFill>
                <a:latin typeface="Century Gothic"/>
              </a:rPr>
              <a:t>3 - train: le training set, la moitié de all-data-raw.</a:t>
            </a:r>
            <a:endParaRPr b="0" lang="en-US" sz="2200" spc="-1" strike="noStrike">
              <a:solidFill>
                <a:srgbClr val="ffffff"/>
              </a:solidFill>
              <a:uFill>
                <a:solidFill>
                  <a:srgbClr val="ffffff"/>
                </a:solidFill>
              </a:uFill>
              <a:latin typeface="Century Gothic"/>
            </a:endParaRPr>
          </a:p>
          <a:p>
            <a:r>
              <a:rPr b="0" lang="en-US" sz="2000" spc="-1" strike="noStrike">
                <a:solidFill>
                  <a:srgbClr val="ffffff"/>
                </a:solidFill>
                <a:uFill>
                  <a:solidFill>
                    <a:srgbClr val="ffffff"/>
                  </a:solidFill>
                </a:uFill>
                <a:latin typeface="Century Gothic"/>
              </a:rPr>
              <a:t>4 - validation: le validation set, le quart de all-data-raw.</a:t>
            </a:r>
            <a:endParaRPr b="0" lang="en-US" sz="2200" spc="-1" strike="noStrike">
              <a:solidFill>
                <a:srgbClr val="ffffff"/>
              </a:solidFill>
              <a:uFill>
                <a:solidFill>
                  <a:srgbClr val="ffffff"/>
                </a:solidFill>
              </a:uFill>
              <a:latin typeface="Century Gothic"/>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52" name="Picture 9" descr=""/>
          <p:cNvPicPr/>
          <p:nvPr/>
        </p:nvPicPr>
        <p:blipFill>
          <a:blip r:embed="rId1"/>
          <a:stretch/>
        </p:blipFill>
        <p:spPr>
          <a:xfrm>
            <a:off x="0" y="0"/>
            <a:ext cx="12191760" cy="1441080"/>
          </a:xfrm>
          <a:prstGeom prst="rect">
            <a:avLst/>
          </a:prstGeom>
          <a:ln>
            <a:noFill/>
          </a:ln>
        </p:spPr>
      </p:pic>
      <p:sp>
        <p:nvSpPr>
          <p:cNvPr id="253"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254" name="Picture 13" descr=""/>
          <p:cNvPicPr/>
          <p:nvPr/>
        </p:nvPicPr>
        <p:blipFill>
          <a:blip r:embed="rId2"/>
          <a:stretch/>
        </p:blipFill>
        <p:spPr>
          <a:xfrm>
            <a:off x="0" y="0"/>
            <a:ext cx="12191760" cy="1441080"/>
          </a:xfrm>
          <a:prstGeom prst="rect">
            <a:avLst/>
          </a:prstGeom>
          <a:ln>
            <a:noFill/>
          </a:ln>
        </p:spPr>
      </p:pic>
      <p:sp>
        <p:nvSpPr>
          <p:cNvPr id="255" name="TextShape 2"/>
          <p:cNvSpPr txBox="1"/>
          <p:nvPr/>
        </p:nvSpPr>
        <p:spPr>
          <a:xfrm>
            <a:off x="685800" y="764280"/>
            <a:ext cx="3977280" cy="1599840"/>
          </a:xfrm>
          <a:prstGeom prst="rect">
            <a:avLst/>
          </a:prstGeom>
          <a:noFill/>
          <a:ln>
            <a:noFill/>
          </a:ln>
        </p:spPr>
        <p:txBody>
          <a:bodyPr anchor="b"/>
          <a:p>
            <a:pPr>
              <a:lnSpc>
                <a:spcPct val="100000"/>
              </a:lnSpc>
            </a:pPr>
            <a:r>
              <a:rPr b="0" lang="en-US" sz="3200" spc="-1" strike="noStrike" cap="all">
                <a:solidFill>
                  <a:srgbClr val="ffffff"/>
                </a:solidFill>
                <a:uFill>
                  <a:solidFill>
                    <a:srgbClr val="ffffff"/>
                  </a:solidFill>
                </a:uFill>
                <a:latin typeface="Century Gothic"/>
              </a:rPr>
              <a:t>Analyse du jeu de données</a:t>
            </a:r>
            <a:endParaRPr b="0" lang="en-US" sz="1800" spc="-1" strike="noStrike">
              <a:solidFill>
                <a:srgbClr val="ffffff"/>
              </a:solidFill>
              <a:uFill>
                <a:solidFill>
                  <a:srgbClr val="ffffff"/>
                </a:solidFill>
              </a:uFill>
              <a:latin typeface="Century Gothic"/>
            </a:endParaRPr>
          </a:p>
        </p:txBody>
      </p:sp>
      <p:sp>
        <p:nvSpPr>
          <p:cNvPr id="256" name="TextShape 3"/>
          <p:cNvSpPr txBox="1"/>
          <p:nvPr/>
        </p:nvSpPr>
        <p:spPr>
          <a:xfrm>
            <a:off x="685800" y="2364480"/>
            <a:ext cx="3977280" cy="3853800"/>
          </a:xfrm>
          <a:prstGeom prst="rect">
            <a:avLst/>
          </a:prstGeom>
          <a:noFill/>
          <a:ln>
            <a:noFill/>
          </a:ln>
        </p:spPr>
        <p:txBody>
          <a:bodyPr/>
          <a:p>
            <a:pPr marL="228600" indent="-228240">
              <a:lnSpc>
                <a:spcPct val="90000"/>
              </a:lnSpc>
              <a:buClr>
                <a:srgbClr val="ffffff"/>
              </a:buClr>
              <a:buFont typeface="Arial"/>
              <a:buChar char="•"/>
            </a:pPr>
            <a:r>
              <a:rPr b="0" lang="en-US" sz="1600" spc="-1" strike="noStrike">
                <a:solidFill>
                  <a:srgbClr val="ffffff"/>
                </a:solidFill>
                <a:uFill>
                  <a:solidFill>
                    <a:srgbClr val="ffffff"/>
                  </a:solidFill>
                </a:uFill>
                <a:latin typeface="Century Gothic"/>
              </a:rPr>
              <a:t>All-data-raw:</a:t>
            </a:r>
            <a:endParaRPr b="0" lang="en-US" sz="2200" spc="-1" strike="noStrike">
              <a:solidFill>
                <a:srgbClr val="ffffff"/>
              </a:solidFill>
              <a:uFill>
                <a:solidFill>
                  <a:srgbClr val="ffffff"/>
                </a:solidFill>
              </a:uFill>
              <a:latin typeface="Century Gothic"/>
            </a:endParaRPr>
          </a:p>
          <a:p>
            <a:pPr>
              <a:lnSpc>
                <a:spcPct val="100000"/>
              </a:lnSpc>
            </a:pPr>
            <a:r>
              <a:rPr b="0" lang="en-US" sz="1600" spc="-1" strike="noStrike">
                <a:solidFill>
                  <a:srgbClr val="ffffff"/>
                </a:solidFill>
                <a:uFill>
                  <a:solidFill>
                    <a:srgbClr val="ffffff"/>
                  </a:solidFill>
                </a:uFill>
                <a:latin typeface="Century Gothic"/>
              </a:rPr>
              <a:t>Ici, heuristiques prennent des valeurs entre 0 ou 1, cela représente leur vitesse de résolution. Si la valeur est de –100 cela veut dire que le temps de résolution dépasse 100 secondes.</a:t>
            </a:r>
            <a:endParaRPr b="0" lang="en-US" sz="2200" spc="-1" strike="noStrike">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b="0" lang="en-US" sz="1600" spc="-1" strike="noStrike">
                <a:solidFill>
                  <a:srgbClr val="ffffff"/>
                </a:solidFill>
                <a:uFill>
                  <a:solidFill>
                    <a:srgbClr val="ffffff"/>
                  </a:solidFill>
                </a:uFill>
                <a:latin typeface="Century Gothic"/>
              </a:rPr>
              <a:t>Test, Train, Validation:</a:t>
            </a:r>
            <a:endParaRPr b="0" lang="en-US" sz="2200" spc="-1" strike="noStrike">
              <a:solidFill>
                <a:srgbClr val="ffffff"/>
              </a:solidFill>
              <a:uFill>
                <a:solidFill>
                  <a:srgbClr val="ffffff"/>
                </a:solidFill>
              </a:uFill>
              <a:latin typeface="Century Gothic"/>
            </a:endParaRPr>
          </a:p>
          <a:p>
            <a:pPr>
              <a:lnSpc>
                <a:spcPct val="100000"/>
              </a:lnSpc>
            </a:pPr>
            <a:r>
              <a:rPr b="0" lang="en-US" sz="1600" spc="-1" strike="noStrike">
                <a:solidFill>
                  <a:srgbClr val="ffffff"/>
                </a:solidFill>
                <a:uFill>
                  <a:solidFill>
                    <a:srgbClr val="ffffff"/>
                  </a:solidFill>
                </a:uFill>
                <a:latin typeface="Century Gothic"/>
              </a:rPr>
              <a:t>Ici on retrouve la première moitité des données de all-data-raw. Cependant les H prennent des valeurs différentes. En effet le meilleur heuristique prend 1 tandis que les autres prennent –1. On ajoute une colonne H0 qui prend la valeur 1 si toutes les autres on échouées.</a:t>
            </a:r>
            <a:endParaRPr b="0" lang="en-US" sz="2200" spc="-1" strike="noStrike">
              <a:solidFill>
                <a:srgbClr val="ffffff"/>
              </a:solidFill>
              <a:uFill>
                <a:solidFill>
                  <a:srgbClr val="ffffff"/>
                </a:solidFill>
              </a:uFill>
              <a:latin typeface="Century Gothic"/>
            </a:endParaRPr>
          </a:p>
        </p:txBody>
      </p:sp>
      <p:pic>
        <p:nvPicPr>
          <p:cNvPr id="257" name="Image 5" descr=""/>
          <p:cNvPicPr/>
          <p:nvPr/>
        </p:nvPicPr>
        <p:blipFill>
          <a:blip r:embed="rId3"/>
          <a:stretch/>
        </p:blipFill>
        <p:spPr>
          <a:xfrm>
            <a:off x="4988160" y="746280"/>
            <a:ext cx="6501960" cy="5472360"/>
          </a:xfrm>
          <a:prstGeom prst="rect">
            <a:avLst/>
          </a:prstGeom>
          <a:ln>
            <a:noFill/>
          </a:ln>
        </p:spPr>
      </p:pic>
      <p:sp>
        <p:nvSpPr>
          <p:cNvPr id="258" name="CustomShape 4"/>
          <p:cNvSpPr/>
          <p:nvPr/>
        </p:nvSpPr>
        <p:spPr>
          <a:xfrm>
            <a:off x="7123680" y="6402960"/>
            <a:ext cx="7458840" cy="274320"/>
          </a:xfrm>
          <a:prstGeom prst="rect">
            <a:avLst/>
          </a:prstGeom>
          <a:noFill/>
          <a:ln>
            <a:noFill/>
          </a:ln>
        </p:spPr>
        <p:style>
          <a:lnRef idx="0"/>
          <a:fillRef idx="0"/>
          <a:effectRef idx="0"/>
          <a:fontRef idx="minor"/>
        </p:style>
        <p:txBody>
          <a:bodyPr/>
          <a:p>
            <a:pPr>
              <a:lnSpc>
                <a:spcPct val="100000"/>
              </a:lnSpc>
            </a:pPr>
            <a:r>
              <a:rPr b="0" lang="fr-FR" sz="1200" spc="-1" strike="noStrike">
                <a:solidFill>
                  <a:srgbClr val="ffffff"/>
                </a:solidFill>
                <a:uFill>
                  <a:solidFill>
                    <a:srgbClr val="ffffff"/>
                  </a:solidFill>
                </a:uFill>
                <a:latin typeface="Century Gothic"/>
              </a:rPr>
              <a:t>Source: https://www.cl.cam.ac.uk/~sbh11/pdf/ml-prove-v3.pdf</a:t>
            </a:r>
            <a:endParaRPr b="0" lang="fr-FR"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685800" y="1523880"/>
            <a:ext cx="6872760" cy="1599840"/>
          </a:xfrm>
          <a:prstGeom prst="rect">
            <a:avLst/>
          </a:prstGeom>
          <a:noFill/>
          <a:ln>
            <a:noFill/>
          </a:ln>
        </p:spPr>
        <p:txBody>
          <a:bodyPr anchor="b"/>
          <a:p>
            <a:pPr>
              <a:lnSpc>
                <a:spcPct val="100000"/>
              </a:lnSpc>
            </a:pPr>
            <a:r>
              <a:rPr b="0" lang="en-US" sz="3200" spc="-1" strike="noStrike" cap="all">
                <a:solidFill>
                  <a:srgbClr val="ffffff"/>
                </a:solidFill>
                <a:uFill>
                  <a:solidFill>
                    <a:srgbClr val="ffffff"/>
                  </a:solidFill>
                </a:uFill>
                <a:latin typeface="Century Gothic"/>
              </a:rPr>
              <a:t>La cible à prédire</a:t>
            </a:r>
            <a:endParaRPr b="0" lang="en-US" sz="1800" spc="-1" strike="noStrike">
              <a:solidFill>
                <a:srgbClr val="ffffff"/>
              </a:solidFill>
              <a:uFill>
                <a:solidFill>
                  <a:srgbClr val="ffffff"/>
                </a:solidFill>
              </a:uFill>
              <a:latin typeface="Century Gothic"/>
            </a:endParaRPr>
          </a:p>
        </p:txBody>
      </p:sp>
      <p:pic>
        <p:nvPicPr>
          <p:cNvPr id="260" name="Image 5" descr=""/>
          <p:cNvPicPr/>
          <p:nvPr/>
        </p:nvPicPr>
        <p:blipFill>
          <a:blip r:embed="rId1"/>
          <a:srcRect l="2293" t="0" r="2293" b="0"/>
          <a:stretch/>
        </p:blipFill>
        <p:spPr>
          <a:xfrm>
            <a:off x="7861320" y="751320"/>
            <a:ext cx="3644640" cy="5466960"/>
          </a:xfrm>
          <a:prstGeom prst="rect">
            <a:avLst/>
          </a:prstGeom>
          <a:ln>
            <a:noFill/>
          </a:ln>
        </p:spPr>
      </p:pic>
      <p:sp>
        <p:nvSpPr>
          <p:cNvPr id="261" name="TextShape 2"/>
          <p:cNvSpPr txBox="1"/>
          <p:nvPr/>
        </p:nvSpPr>
        <p:spPr>
          <a:xfrm>
            <a:off x="685800" y="3124080"/>
            <a:ext cx="6872760" cy="3094200"/>
          </a:xfrm>
          <a:prstGeom prst="rect">
            <a:avLst/>
          </a:prstGeom>
          <a:noFill/>
          <a:ln>
            <a:noFill/>
          </a:ln>
        </p:spPr>
        <p:txBody>
          <a:bodyPr/>
          <a:p>
            <a:pPr>
              <a:lnSpc>
                <a:spcPct val="100000"/>
              </a:lnSpc>
            </a:pPr>
            <a:r>
              <a:rPr b="0" lang="en-US" sz="1600" spc="-1" strike="noStrike">
                <a:solidFill>
                  <a:srgbClr val="ffffff"/>
                </a:solidFill>
                <a:uFill>
                  <a:solidFill>
                    <a:srgbClr val="ffffff"/>
                  </a:solidFill>
                </a:uFill>
                <a:latin typeface="Century Gothic"/>
              </a:rPr>
              <a:t>On va donc chercher à prédire quel heuristique est le plus efficace selon le jeu de données. Cependant, il se trouve que faire des prédictions sur 6 colonnes n'est pas facile. </a:t>
            </a:r>
            <a:endParaRPr b="0" lang="en-US" sz="2200" spc="-1" strike="noStrike">
              <a:solidFill>
                <a:srgbClr val="ffffff"/>
              </a:solidFill>
              <a:uFill>
                <a:solidFill>
                  <a:srgbClr val="ffffff"/>
                </a:solidFill>
              </a:uFill>
              <a:latin typeface="Century Gothic"/>
            </a:endParaRPr>
          </a:p>
          <a:p>
            <a:pPr>
              <a:lnSpc>
                <a:spcPct val="100000"/>
              </a:lnSpc>
            </a:pPr>
            <a:r>
              <a:rPr b="0" lang="en-US" sz="1600" spc="-1" strike="noStrike">
                <a:solidFill>
                  <a:srgbClr val="ffffff"/>
                </a:solidFill>
                <a:uFill>
                  <a:solidFill>
                    <a:srgbClr val="ffffff"/>
                  </a:solidFill>
                </a:uFill>
                <a:latin typeface="Century Gothic"/>
              </a:rPr>
              <a:t>Nous allons donc créer une dernière colonne "results" qui prendra l'indice du meilleur heuristique (si H1 prend 1, "results" prend 1; si H2 prend 2 "results" prend 2, etc...)</a:t>
            </a:r>
            <a:endParaRPr b="0" lang="en-US" sz="2200" spc="-1" strike="noStrike">
              <a:solidFill>
                <a:srgbClr val="ffffff"/>
              </a:solidFill>
              <a:uFill>
                <a:solidFill>
                  <a:srgbClr val="ffffff"/>
                </a:solidFill>
              </a:uFill>
              <a:latin typeface="Century Gothic"/>
            </a:endParaRPr>
          </a:p>
          <a:p>
            <a:pPr>
              <a:lnSpc>
                <a:spcPct val="100000"/>
              </a:lnSpc>
            </a:pPr>
            <a:r>
              <a:rPr b="0" lang="en-US" sz="1600" spc="-1" strike="noStrike">
                <a:solidFill>
                  <a:srgbClr val="ffffff"/>
                </a:solidFill>
                <a:uFill>
                  <a:solidFill>
                    <a:srgbClr val="ffffff"/>
                  </a:solidFill>
                </a:uFill>
                <a:latin typeface="Century Gothic"/>
              </a:rPr>
              <a:t>Cette colonne sera donc notre cible, nous chercherons à voir si nous pourrons prédire quel indice en sort.</a:t>
            </a:r>
            <a:endParaRPr b="0" lang="en-US" sz="2200" spc="-1" strike="noStrike">
              <a:solidFill>
                <a:srgbClr val="ffffff"/>
              </a:solidFill>
              <a:uFill>
                <a:solidFill>
                  <a:srgbClr val="ffffff"/>
                </a:solidFill>
              </a:uFill>
              <a:latin typeface="Century Gothic"/>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2895480" y="764280"/>
            <a:ext cx="8610120" cy="1292760"/>
          </a:xfrm>
          <a:prstGeom prst="rect">
            <a:avLst/>
          </a:prstGeom>
          <a:noFill/>
          <a:ln>
            <a:noFill/>
          </a:ln>
        </p:spPr>
        <p:txBody>
          <a:bodyPr anchor="ctr"/>
          <a:p>
            <a:pPr algn="r">
              <a:lnSpc>
                <a:spcPct val="90000"/>
              </a:lnSpc>
            </a:pPr>
            <a:r>
              <a:rPr b="0" lang="en-US" sz="4000" spc="-1" strike="noStrike" cap="all">
                <a:solidFill>
                  <a:srgbClr val="ffffff"/>
                </a:solidFill>
                <a:uFill>
                  <a:solidFill>
                    <a:srgbClr val="ffffff"/>
                  </a:solidFill>
                </a:uFill>
                <a:latin typeface="Century Gothic"/>
              </a:rPr>
              <a:t>Récupération de données</a:t>
            </a:r>
            <a:endParaRPr b="0" lang="en-US" sz="1800" spc="-1" strike="noStrike">
              <a:solidFill>
                <a:srgbClr val="ffffff"/>
              </a:solidFill>
              <a:uFill>
                <a:solidFill>
                  <a:srgbClr val="ffffff"/>
                </a:solidFill>
              </a:uFill>
              <a:latin typeface="Century Gothic"/>
            </a:endParaRPr>
          </a:p>
        </p:txBody>
      </p:sp>
      <p:sp>
        <p:nvSpPr>
          <p:cNvPr id="263" name="TextShape 2"/>
          <p:cNvSpPr txBox="1"/>
          <p:nvPr/>
        </p:nvSpPr>
        <p:spPr>
          <a:xfrm>
            <a:off x="685800" y="2194560"/>
            <a:ext cx="10820160" cy="4023720"/>
          </a:xfrm>
          <a:prstGeom prst="rect">
            <a:avLst/>
          </a:prstGeom>
          <a:noFill/>
          <a:ln>
            <a:noFill/>
          </a:ln>
        </p:spPr>
        <p:txBody>
          <a:bodyPr/>
          <a:p>
            <a:pPr marL="228600" indent="-228240">
              <a:lnSpc>
                <a:spcPct val="90000"/>
              </a:lnSpc>
              <a:buClr>
                <a:srgbClr val="ffffff"/>
              </a:buClr>
              <a:buFont typeface="Arial"/>
              <a:buChar char="•"/>
            </a:pPr>
            <a:r>
              <a:rPr b="0" lang="en-US" sz="2200" spc="-1" strike="noStrike">
                <a:solidFill>
                  <a:srgbClr val="ffffff"/>
                </a:solidFill>
                <a:uFill>
                  <a:solidFill>
                    <a:srgbClr val="ffffff"/>
                  </a:solidFill>
                </a:uFill>
                <a:latin typeface="Century Gothic"/>
              </a:rPr>
              <a:t>Choix de dataset:</a:t>
            </a:r>
            <a:endParaRPr b="0" lang="en-US" sz="2200" spc="-1" strike="noStrike">
              <a:solidFill>
                <a:srgbClr val="ffffff"/>
              </a:solidFill>
              <a:uFill>
                <a:solidFill>
                  <a:srgbClr val="ffffff"/>
                </a:solidFill>
              </a:uFill>
              <a:latin typeface="Century Gothic"/>
            </a:endParaRPr>
          </a:p>
          <a:p>
            <a:pPr>
              <a:lnSpc>
                <a:spcPct val="100000"/>
              </a:lnSpc>
            </a:pPr>
            <a:r>
              <a:rPr b="0" lang="en-US" sz="2200" spc="-1" strike="noStrike">
                <a:solidFill>
                  <a:srgbClr val="ffffff"/>
                </a:solidFill>
                <a:uFill>
                  <a:solidFill>
                    <a:srgbClr val="ffffff"/>
                  </a:solidFill>
                </a:uFill>
                <a:latin typeface="Century Gothic"/>
              </a:rPr>
              <a:t>Pour le dataset on décide de profiter du travail déjà effectué et donc de prendre le le Train.csv (qu'on appel dt) et Test.csv(du'on appelle dv). Ainsi nous n'aurons pas à faire le split_test et nous rajoutons la colonne results aux deux dataFrame</a:t>
            </a:r>
            <a:endParaRPr b="0" lang="en-US" sz="2200" spc="-1" strike="noStrike">
              <a:solidFill>
                <a:srgbClr val="ffffff"/>
              </a:solidFill>
              <a:uFill>
                <a:solidFill>
                  <a:srgbClr val="ffffff"/>
                </a:solidFill>
              </a:uFill>
              <a:latin typeface="Century Gothic"/>
            </a:endParaRPr>
          </a:p>
          <a:p>
            <a:pPr>
              <a:lnSpc>
                <a:spcPct val="100000"/>
              </a:lnSpc>
            </a:pPr>
            <a:endParaRPr b="0" lang="en-US" sz="2200" spc="-1" strike="noStrike">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b="0" lang="en-US" sz="2200" spc="-1" strike="noStrike">
                <a:solidFill>
                  <a:srgbClr val="ffffff"/>
                </a:solidFill>
                <a:uFill>
                  <a:solidFill>
                    <a:srgbClr val="ffffff"/>
                  </a:solidFill>
                </a:uFill>
                <a:latin typeface="Century Gothic"/>
              </a:rPr>
              <a:t>Complexité de visualisation:</a:t>
            </a:r>
            <a:endParaRPr b="0" lang="en-US" sz="2200" spc="-1" strike="noStrike">
              <a:solidFill>
                <a:srgbClr val="ffffff"/>
              </a:solidFill>
              <a:uFill>
                <a:solidFill>
                  <a:srgbClr val="ffffff"/>
                </a:solidFill>
              </a:uFill>
              <a:latin typeface="Century Gothic"/>
            </a:endParaRPr>
          </a:p>
          <a:p>
            <a:pPr>
              <a:lnSpc>
                <a:spcPct val="100000"/>
              </a:lnSpc>
            </a:pPr>
            <a:r>
              <a:rPr b="0" lang="en-US" sz="2200" spc="-1" strike="noStrike">
                <a:solidFill>
                  <a:srgbClr val="ffffff"/>
                </a:solidFill>
                <a:uFill>
                  <a:solidFill>
                    <a:srgbClr val="ffffff"/>
                  </a:solidFill>
                </a:uFill>
                <a:latin typeface="Century Gothic"/>
              </a:rPr>
              <a:t>il est dure de montrer une vrai corrélation entre les données que l'on a . En effet, nous avons 51 colonnes dont nous ne connaissons pas réellement la définition. Nous allons donc principalement faire des comparaisons entre le training set et le test set.</a:t>
            </a:r>
            <a:endParaRPr b="0" lang="en-US" sz="2200" spc="-1" strike="noStrike">
              <a:solidFill>
                <a:srgbClr val="ffffff"/>
              </a:solidFill>
              <a:uFill>
                <a:solidFill>
                  <a:srgbClr val="ffffff"/>
                </a:solidFill>
              </a:uFill>
              <a:latin typeface="Century Gothic"/>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2895480" y="762120"/>
            <a:ext cx="8610120" cy="1294920"/>
          </a:xfrm>
          <a:prstGeom prst="rect">
            <a:avLst/>
          </a:prstGeom>
          <a:noFill/>
          <a:ln>
            <a:noFill/>
          </a:ln>
        </p:spPr>
        <p:txBody>
          <a:bodyPr anchor="ctr"/>
          <a:p>
            <a:pPr algn="r">
              <a:lnSpc>
                <a:spcPct val="90000"/>
              </a:lnSpc>
            </a:pPr>
            <a:r>
              <a:rPr b="0" lang="en-US" sz="4000" spc="-1" strike="noStrike" cap="all">
                <a:solidFill>
                  <a:srgbClr val="ffffff"/>
                </a:solidFill>
                <a:uFill>
                  <a:solidFill>
                    <a:srgbClr val="ffffff"/>
                  </a:solidFill>
                </a:uFill>
                <a:latin typeface="Century Gothic"/>
              </a:rPr>
              <a:t>Visualisation de données</a:t>
            </a:r>
            <a:endParaRPr b="0" lang="en-US" sz="1800" spc="-1" strike="noStrike">
              <a:solidFill>
                <a:srgbClr val="ffffff"/>
              </a:solidFill>
              <a:uFill>
                <a:solidFill>
                  <a:srgbClr val="ffffff"/>
                </a:solidFill>
              </a:uFill>
              <a:latin typeface="Century Gothic"/>
            </a:endParaRPr>
          </a:p>
        </p:txBody>
      </p:sp>
      <p:sp>
        <p:nvSpPr>
          <p:cNvPr id="265" name="TextShape 2"/>
          <p:cNvSpPr txBox="1"/>
          <p:nvPr/>
        </p:nvSpPr>
        <p:spPr>
          <a:xfrm>
            <a:off x="914400" y="2183760"/>
            <a:ext cx="5079600" cy="823680"/>
          </a:xfrm>
          <a:prstGeom prst="rect">
            <a:avLst/>
          </a:prstGeom>
          <a:noFill/>
          <a:ln>
            <a:noFill/>
          </a:ln>
        </p:spPr>
        <p:txBody>
          <a:bodyPr anchor="b"/>
          <a:p>
            <a:pPr>
              <a:lnSpc>
                <a:spcPct val="100000"/>
              </a:lnSpc>
            </a:pPr>
            <a:r>
              <a:rPr b="0" lang="en-US" sz="2800" spc="-1" strike="noStrike">
                <a:solidFill>
                  <a:srgbClr val="ffffff"/>
                </a:solidFill>
                <a:uFill>
                  <a:solidFill>
                    <a:srgbClr val="ffffff"/>
                  </a:solidFill>
                </a:uFill>
                <a:latin typeface="Century Gothic"/>
              </a:rPr>
              <a:t>Efficacité heuristique - test</a:t>
            </a:r>
            <a:endParaRPr b="0" lang="en-US" sz="2200" spc="-1" strike="noStrike">
              <a:solidFill>
                <a:srgbClr val="ffffff"/>
              </a:solidFill>
              <a:uFill>
                <a:solidFill>
                  <a:srgbClr val="ffffff"/>
                </a:solidFill>
              </a:uFill>
              <a:latin typeface="Century Gothic"/>
            </a:endParaRPr>
          </a:p>
        </p:txBody>
      </p:sp>
      <p:pic>
        <p:nvPicPr>
          <p:cNvPr id="266" name="Image 7" descr=""/>
          <p:cNvPicPr/>
          <p:nvPr/>
        </p:nvPicPr>
        <p:blipFill>
          <a:blip r:embed="rId1"/>
          <a:stretch/>
        </p:blipFill>
        <p:spPr>
          <a:xfrm>
            <a:off x="1031760" y="3270600"/>
            <a:ext cx="4619160" cy="2809440"/>
          </a:xfrm>
          <a:prstGeom prst="rect">
            <a:avLst/>
          </a:prstGeom>
          <a:ln>
            <a:noFill/>
          </a:ln>
        </p:spPr>
      </p:pic>
      <p:sp>
        <p:nvSpPr>
          <p:cNvPr id="267" name="TextShape 3"/>
          <p:cNvSpPr txBox="1"/>
          <p:nvPr/>
        </p:nvSpPr>
        <p:spPr>
          <a:xfrm>
            <a:off x="6400800" y="2183760"/>
            <a:ext cx="5105160" cy="823680"/>
          </a:xfrm>
          <a:prstGeom prst="rect">
            <a:avLst/>
          </a:prstGeom>
          <a:noFill/>
          <a:ln>
            <a:noFill/>
          </a:ln>
        </p:spPr>
        <p:txBody>
          <a:bodyPr anchor="b"/>
          <a:p>
            <a:pPr>
              <a:lnSpc>
                <a:spcPct val="100000"/>
              </a:lnSpc>
            </a:pPr>
            <a:r>
              <a:rPr b="0" lang="en-US" sz="2800" spc="-1" strike="noStrike">
                <a:solidFill>
                  <a:srgbClr val="ffffff"/>
                </a:solidFill>
                <a:uFill>
                  <a:solidFill>
                    <a:srgbClr val="ffffff"/>
                  </a:solidFill>
                </a:uFill>
                <a:latin typeface="Century Gothic"/>
              </a:rPr>
              <a:t>Efficacité heuristique - train</a:t>
            </a:r>
            <a:endParaRPr b="0" lang="en-US" sz="2200" spc="-1" strike="noStrike">
              <a:solidFill>
                <a:srgbClr val="ffffff"/>
              </a:solidFill>
              <a:uFill>
                <a:solidFill>
                  <a:srgbClr val="ffffff"/>
                </a:solidFill>
              </a:uFill>
              <a:latin typeface="Century Gothic"/>
            </a:endParaRPr>
          </a:p>
        </p:txBody>
      </p:sp>
      <p:pic>
        <p:nvPicPr>
          <p:cNvPr id="268" name="Image 9" descr=""/>
          <p:cNvPicPr/>
          <p:nvPr/>
        </p:nvPicPr>
        <p:blipFill>
          <a:blip r:embed="rId2"/>
          <a:stretch/>
        </p:blipFill>
        <p:spPr>
          <a:xfrm>
            <a:off x="6729480" y="3270600"/>
            <a:ext cx="4219200" cy="28094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2895480" y="762120"/>
            <a:ext cx="8610120" cy="1294920"/>
          </a:xfrm>
          <a:prstGeom prst="rect">
            <a:avLst/>
          </a:prstGeom>
          <a:noFill/>
          <a:ln>
            <a:noFill/>
          </a:ln>
        </p:spPr>
        <p:txBody>
          <a:bodyPr anchor="ctr"/>
          <a:p>
            <a:pPr algn="r">
              <a:lnSpc>
                <a:spcPct val="90000"/>
              </a:lnSpc>
            </a:pPr>
            <a:r>
              <a:rPr b="0" lang="en-US" sz="4000" spc="-1" strike="noStrike" cap="all">
                <a:solidFill>
                  <a:srgbClr val="ffffff"/>
                </a:solidFill>
                <a:uFill>
                  <a:solidFill>
                    <a:srgbClr val="ffffff"/>
                  </a:solidFill>
                </a:uFill>
                <a:latin typeface="Century Gothic"/>
              </a:rPr>
              <a:t>Visualisation de données</a:t>
            </a:r>
            <a:endParaRPr b="0" lang="en-US" sz="1800" spc="-1" strike="noStrike">
              <a:solidFill>
                <a:srgbClr val="ffffff"/>
              </a:solidFill>
              <a:uFill>
                <a:solidFill>
                  <a:srgbClr val="ffffff"/>
                </a:solidFill>
              </a:uFill>
              <a:latin typeface="Century Gothic"/>
            </a:endParaRPr>
          </a:p>
        </p:txBody>
      </p:sp>
      <p:sp>
        <p:nvSpPr>
          <p:cNvPr id="270" name="TextShape 2"/>
          <p:cNvSpPr txBox="1"/>
          <p:nvPr/>
        </p:nvSpPr>
        <p:spPr>
          <a:xfrm>
            <a:off x="914400" y="2183760"/>
            <a:ext cx="5079600" cy="823680"/>
          </a:xfrm>
          <a:prstGeom prst="rect">
            <a:avLst/>
          </a:prstGeom>
          <a:noFill/>
          <a:ln>
            <a:noFill/>
          </a:ln>
        </p:spPr>
        <p:txBody>
          <a:bodyPr anchor="b"/>
          <a:p>
            <a:pPr>
              <a:lnSpc>
                <a:spcPct val="100000"/>
              </a:lnSpc>
            </a:pPr>
            <a:r>
              <a:rPr b="0" lang="en-US" sz="2800" spc="-1" strike="noStrike">
                <a:solidFill>
                  <a:srgbClr val="ffffff"/>
                </a:solidFill>
                <a:uFill>
                  <a:solidFill>
                    <a:srgbClr val="ffffff"/>
                  </a:solidFill>
                </a:uFill>
                <a:latin typeface="Century Gothic"/>
              </a:rPr>
              <a:t>Cohérence - test</a:t>
            </a:r>
            <a:endParaRPr b="0" lang="en-US" sz="2200" spc="-1" strike="noStrike">
              <a:solidFill>
                <a:srgbClr val="ffffff"/>
              </a:solidFill>
              <a:uFill>
                <a:solidFill>
                  <a:srgbClr val="ffffff"/>
                </a:solidFill>
              </a:uFill>
              <a:latin typeface="Century Gothic"/>
            </a:endParaRPr>
          </a:p>
        </p:txBody>
      </p:sp>
      <p:pic>
        <p:nvPicPr>
          <p:cNvPr id="271" name="Image 7" descr=""/>
          <p:cNvPicPr/>
          <p:nvPr/>
        </p:nvPicPr>
        <p:blipFill>
          <a:blip r:embed="rId1"/>
          <a:stretch/>
        </p:blipFill>
        <p:spPr>
          <a:xfrm>
            <a:off x="993600" y="3294720"/>
            <a:ext cx="4695480" cy="2761920"/>
          </a:xfrm>
          <a:prstGeom prst="rect">
            <a:avLst/>
          </a:prstGeom>
          <a:ln>
            <a:noFill/>
          </a:ln>
        </p:spPr>
      </p:pic>
      <p:sp>
        <p:nvSpPr>
          <p:cNvPr id="272" name="TextShape 3"/>
          <p:cNvSpPr txBox="1"/>
          <p:nvPr/>
        </p:nvSpPr>
        <p:spPr>
          <a:xfrm>
            <a:off x="6400800" y="2183760"/>
            <a:ext cx="5105160" cy="823680"/>
          </a:xfrm>
          <a:prstGeom prst="rect">
            <a:avLst/>
          </a:prstGeom>
          <a:noFill/>
          <a:ln>
            <a:noFill/>
          </a:ln>
        </p:spPr>
        <p:txBody>
          <a:bodyPr anchor="b"/>
          <a:p>
            <a:pPr>
              <a:lnSpc>
                <a:spcPct val="100000"/>
              </a:lnSpc>
            </a:pPr>
            <a:r>
              <a:rPr b="0" lang="en-US" sz="2800" spc="-1" strike="noStrike">
                <a:solidFill>
                  <a:srgbClr val="ffffff"/>
                </a:solidFill>
                <a:uFill>
                  <a:solidFill>
                    <a:srgbClr val="ffffff"/>
                  </a:solidFill>
                </a:uFill>
                <a:latin typeface="Century Gothic"/>
              </a:rPr>
              <a:t>Cohérence train</a:t>
            </a:r>
            <a:endParaRPr b="0" lang="en-US" sz="2200" spc="-1" strike="noStrike">
              <a:solidFill>
                <a:srgbClr val="ffffff"/>
              </a:solidFill>
              <a:uFill>
                <a:solidFill>
                  <a:srgbClr val="ffffff"/>
                </a:solidFill>
              </a:uFill>
              <a:latin typeface="Century Gothic"/>
            </a:endParaRPr>
          </a:p>
        </p:txBody>
      </p:sp>
      <p:pic>
        <p:nvPicPr>
          <p:cNvPr id="273" name="Image 9" descr=""/>
          <p:cNvPicPr/>
          <p:nvPr/>
        </p:nvPicPr>
        <p:blipFill>
          <a:blip r:embed="rId2"/>
          <a:stretch/>
        </p:blipFill>
        <p:spPr>
          <a:xfrm>
            <a:off x="6500880" y="3256560"/>
            <a:ext cx="4676400" cy="28382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TC104033937[[fn=Traînée de condensation]]</Template>
  <TotalTime>119</TotalTime>
  <Application>LibreOffice/5.1.3.2$Windows_x86 LibreOffice_project/644e4637d1d8544fd9f56425bd6cec110e49301b</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2013-08-01T12:26:41Z</dcterms:created>
  <dc:creator>Petr Barborik</dc:creator>
  <dc:description/>
  <dc:language>fr-FR</dc:language>
  <cp:lastModifiedBy/>
  <dcterms:modified xsi:type="dcterms:W3CDTF">2019-02-13T22:06:12Z</dcterms:modified>
  <cp:revision>483</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