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73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4A5FF-2434-9D8A-F432-9CFD3D2EFD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41E700-61A4-9974-D978-287C2B586E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E0BAD-CD7A-D1B7-3424-F851336D9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67995-EAEF-4A62-945F-AFB05C223291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EA05D-459A-F980-7340-DF60887FF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4F355-80EA-EF50-A56B-B2401883E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B9E2-779F-438F-9AC5-3E84A22A4A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2098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9362F-9FDF-3F93-93FD-9BE382D6A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7B5FE3-4F1E-0CE0-1ED8-7BCEA067E5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ECAFAA-3ED5-3CFA-B1E0-D7768EAC9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67995-EAEF-4A62-945F-AFB05C223291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B5248-CB90-C847-FEBD-89780D7FB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2FD29-1609-C0C0-30CE-DA99C7073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B9E2-779F-438F-9AC5-3E84A22A4A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367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CF41EF-BB40-6BB0-8220-B863CEBD74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E86941-7750-7044-C967-B6FF573B0A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373DC-6552-1027-6272-93ECAE1F2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67995-EAEF-4A62-945F-AFB05C223291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FE4753-3415-A88E-A5CB-93873FA0D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36B08-15C6-31F5-A6FF-AB3CD6ECC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B9E2-779F-438F-9AC5-3E84A22A4A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566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141B8-B08D-0435-FBD2-D907B1C82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7813B-CC7C-CCC6-CE5A-06159A028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74D19-DA5D-CE84-B754-93A42EF18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67995-EAEF-4A62-945F-AFB05C223291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8E1DD-9B3D-A6D1-33E0-6160EAB96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B9651E-9D7D-B25D-2812-5A1C12E32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B9E2-779F-438F-9AC5-3E84A22A4A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494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79BC4-3201-8D53-50A1-F058EB79F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22A76C-2C99-3566-D73A-D3B5ED3DC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FF073-6A0F-5550-D5A9-9566A68E4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67995-EAEF-4A62-945F-AFB05C223291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0CD2B-C7BD-8BFE-8738-9CE98CD9E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99264-84D4-B697-9146-F3C72FD46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B9E2-779F-438F-9AC5-3E84A22A4A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4093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CB261-72DF-3301-3F2B-8FE4E43B0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967C1-A9E7-B7B0-5535-9C2166AE0D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F7A671-F4E2-8653-2C08-C5996257ED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D04D4A-CC34-5386-2296-FFB44B348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67995-EAEF-4A62-945F-AFB05C223291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063165-0380-4058-4D6B-B0A93E625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D4E7A0-5093-F607-A2FE-7D4507FDC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B9E2-779F-438F-9AC5-3E84A22A4A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200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4D2EE-2DE3-C441-9063-3A3ADB317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5E912A-1776-7111-672F-7005F21CF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ADEF5B-3AB7-8808-7412-9537B29C71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29EF2B-F3FD-4FD4-AF11-A7FE548438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71CE47-DD2A-C284-9B7F-29ACB68F3C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A28EB1-41A9-9DF1-8808-F526D8FAF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67995-EAEF-4A62-945F-AFB05C223291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4450EF-ED7F-8F29-FD27-9E837BF41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E3A53D-73EF-42FB-04AB-DA0365E36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B9E2-779F-438F-9AC5-3E84A22A4A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0124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5D880-A84D-2D45-DF69-FE4C04257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B1CD5D-585B-CA91-99B8-F9248575D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67995-EAEF-4A62-945F-AFB05C223291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292BE6-76F2-AF41-415B-B39EFFA4F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C0F106-47BB-4362-A4DA-40C78CC7C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B9E2-779F-438F-9AC5-3E84A22A4A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2381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AFED02-2C69-CE5D-B928-4CBB1D177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67995-EAEF-4A62-945F-AFB05C223291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AFC9DE-35D7-425D-D1FF-3706CE7D7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143538-3B2D-94AA-A03E-F676EDCB8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B9E2-779F-438F-9AC5-3E84A22A4A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6158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C86D1-871B-432B-7F53-B15745B8E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BA355-F0A6-71D2-2E26-D5278B3F3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2B7D56-B3AD-1422-C2CA-9831801B33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3DCC72-99A6-774C-0CB5-F19507C67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67995-EAEF-4A62-945F-AFB05C223291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A67AA5-251F-0440-B9EC-96E0573E3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C2A8EC-6E24-FDCF-982C-C5F489C25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B9E2-779F-438F-9AC5-3E84A22A4A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7921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603AC-A104-B770-40C1-423B712D6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59A857-D17F-E6FB-C977-8A7364EF2E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46EE17-0EF0-5FAD-7831-89F2B5B74F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1D7851-870B-CFB2-B15B-EE39C9781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67995-EAEF-4A62-945F-AFB05C223291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266D24-CA75-78F6-52F3-0C44C857A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1604DE-E316-D043-C56B-E7D11D4DB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B9E2-779F-438F-9AC5-3E84A22A4A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7056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E08A1E-9A5D-1FBB-2D21-5EDCC997F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565623-F98D-B8A1-E671-361BBD6AEB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6CB71-B5A3-568D-AF05-D702BA2FC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967995-EAEF-4A62-945F-AFB05C223291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F589E6-329F-16D6-2424-9871C8CA53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3E6AA-8BAE-59EB-0A6C-065DAD5FC3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1EB9E2-779F-438F-9AC5-3E84A22A4A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1156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13EC9-9705-645F-2AF8-32EEB2EC50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5412" y="-989241"/>
            <a:ext cx="7032396" cy="1655762"/>
          </a:xfrm>
        </p:spPr>
        <p:txBody>
          <a:bodyPr>
            <a:normAutofit/>
          </a:bodyPr>
          <a:lstStyle/>
          <a:p>
            <a:pPr algn="l"/>
            <a:r>
              <a:rPr lang="en-IN" sz="3600" dirty="0"/>
              <a:t>Customer Segmentation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DAF4F8-4852-8DCB-A4B7-2F1ED9E29C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905972"/>
            <a:ext cx="3991897" cy="1178467"/>
          </a:xfrm>
        </p:spPr>
        <p:txBody>
          <a:bodyPr>
            <a:normAutofit lnSpcReduction="10000"/>
          </a:bodyPr>
          <a:lstStyle/>
          <a:p>
            <a:pPr algn="l"/>
            <a:r>
              <a:rPr lang="en-IN" dirty="0"/>
              <a:t>Technique:</a:t>
            </a:r>
          </a:p>
          <a:p>
            <a:pPr algn="l"/>
            <a:r>
              <a:rPr lang="en-IN" sz="1600" dirty="0"/>
              <a:t>By scoring our customers by Recency, Frequency and Monetary, we have 5 major observations.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E5EAC8-BB55-C200-1AF6-78A8B1F7C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9605" y="0"/>
            <a:ext cx="7032396" cy="43458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405F57C-CF84-9D04-9399-3F471EC54ADF}"/>
              </a:ext>
            </a:extLst>
          </p:cNvPr>
          <p:cNvSpPr txBox="1"/>
          <p:nvPr/>
        </p:nvSpPr>
        <p:spPr>
          <a:xfrm>
            <a:off x="0" y="2084439"/>
            <a:ext cx="18189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18%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84E52C-5627-37F6-B91C-D3CFB1AB60E3}"/>
              </a:ext>
            </a:extLst>
          </p:cNvPr>
          <p:cNvSpPr txBox="1"/>
          <p:nvPr/>
        </p:nvSpPr>
        <p:spPr>
          <a:xfrm>
            <a:off x="0" y="3262906"/>
            <a:ext cx="18189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51%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88A1E28-90F0-F3E8-F091-9F8CE35ED155}"/>
              </a:ext>
            </a:extLst>
          </p:cNvPr>
          <p:cNvCxnSpPr/>
          <p:nvPr/>
        </p:nvCxnSpPr>
        <p:spPr>
          <a:xfrm>
            <a:off x="1297858" y="2438382"/>
            <a:ext cx="93406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37B99EB-A084-9D3D-2ADF-78F0E30C691E}"/>
              </a:ext>
            </a:extLst>
          </p:cNvPr>
          <p:cNvSpPr txBox="1"/>
          <p:nvPr/>
        </p:nvSpPr>
        <p:spPr>
          <a:xfrm>
            <a:off x="2359742" y="2241755"/>
            <a:ext cx="23869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u="sng" dirty="0"/>
              <a:t>TOP CUSTOMER SEGMENT:</a:t>
            </a:r>
          </a:p>
          <a:p>
            <a:r>
              <a:rPr lang="en-IN" sz="1200" dirty="0"/>
              <a:t>On an average customers have purchased 8 times in the evaluation period, spending an average of $7,200 over 10 days.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DD3BA5-9275-C640-5DC1-0B04E00BA930}"/>
              </a:ext>
            </a:extLst>
          </p:cNvPr>
          <p:cNvSpPr txBox="1"/>
          <p:nvPr/>
        </p:nvSpPr>
        <p:spPr>
          <a:xfrm>
            <a:off x="2359742" y="3412117"/>
            <a:ext cx="23869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u="sng" dirty="0"/>
              <a:t>AT RISK/ IMMEDIATE ATTENTION SEGMENT:</a:t>
            </a:r>
          </a:p>
          <a:p>
            <a:r>
              <a:rPr lang="en-IN" sz="1200" dirty="0"/>
              <a:t>At risk customers are spending $353 and purchased only 3 times in 150 days.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B2205E-B2FA-255B-FD9E-6BCE061E8F0F}"/>
              </a:ext>
            </a:extLst>
          </p:cNvPr>
          <p:cNvSpPr txBox="1"/>
          <p:nvPr/>
        </p:nvSpPr>
        <p:spPr>
          <a:xfrm>
            <a:off x="184355" y="4924160"/>
            <a:ext cx="622873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At Risk/ Need Attention	30.04%</a:t>
            </a:r>
          </a:p>
          <a:p>
            <a:r>
              <a:rPr lang="en-US" dirty="0"/>
              <a:t>Immediate Attention	20.96%</a:t>
            </a:r>
          </a:p>
          <a:p>
            <a:r>
              <a:rPr lang="en-US" dirty="0"/>
              <a:t>Loyal Customers	                    31.23%</a:t>
            </a:r>
          </a:p>
          <a:p>
            <a:r>
              <a:rPr lang="en-US" dirty="0"/>
              <a:t>Top Customers	                    17.76%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5F9FF3F-24AB-CB50-68C1-7E9D2F90114A}"/>
              </a:ext>
            </a:extLst>
          </p:cNvPr>
          <p:cNvCxnSpPr/>
          <p:nvPr/>
        </p:nvCxnSpPr>
        <p:spPr>
          <a:xfrm>
            <a:off x="1288025" y="3626663"/>
            <a:ext cx="93406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0662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Customer Segmentation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Abhishek Sharma</dc:creator>
  <cp:lastModifiedBy>Abhishek Sharma</cp:lastModifiedBy>
  <cp:revision>1</cp:revision>
  <dcterms:created xsi:type="dcterms:W3CDTF">2024-09-13T11:21:55Z</dcterms:created>
  <dcterms:modified xsi:type="dcterms:W3CDTF">2024-09-13T11:21:55Z</dcterms:modified>
</cp:coreProperties>
</file>