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1E4-74B5-4DA5-B000-4391281F0136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CD22-6D3B-4C12-B25D-7313574D0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51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1E4-74B5-4DA5-B000-4391281F0136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CD22-6D3B-4C12-B25D-7313574D0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1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1E4-74B5-4DA5-B000-4391281F0136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CD22-6D3B-4C12-B25D-7313574D0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1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1E4-74B5-4DA5-B000-4391281F0136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CD22-6D3B-4C12-B25D-7313574D0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01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1E4-74B5-4DA5-B000-4391281F0136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CD22-6D3B-4C12-B25D-7313574D0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8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1E4-74B5-4DA5-B000-4391281F0136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CD22-6D3B-4C12-B25D-7313574D0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91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1E4-74B5-4DA5-B000-4391281F0136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CD22-6D3B-4C12-B25D-7313574D0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5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1E4-74B5-4DA5-B000-4391281F0136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CD22-6D3B-4C12-B25D-7313574D0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05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1E4-74B5-4DA5-B000-4391281F0136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CD22-6D3B-4C12-B25D-7313574D0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79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1E4-74B5-4DA5-B000-4391281F0136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CD22-6D3B-4C12-B25D-7313574D0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09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1E4-74B5-4DA5-B000-4391281F0136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CD22-6D3B-4C12-B25D-7313574D0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42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1A1E4-74B5-4DA5-B000-4391281F0136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CD22-6D3B-4C12-B25D-7313574D0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7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Курсовой проект</a:t>
            </a:r>
            <a:br>
              <a:rPr lang="ru-RU" sz="4000" b="1" dirty="0" smtClean="0"/>
            </a:br>
            <a:r>
              <a:rPr lang="ru-RU" sz="4000" b="1" dirty="0" smtClean="0"/>
              <a:t>Тема</a:t>
            </a:r>
            <a:r>
              <a:rPr lang="en-US" sz="4000" b="1" dirty="0" smtClean="0"/>
              <a:t>: </a:t>
            </a:r>
            <a:r>
              <a:rPr lang="ru-RU" sz="4000" b="1" dirty="0" smtClean="0"/>
              <a:t>«Разработка интернет магазина по продаже велосипедов»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i="1" dirty="0" smtClean="0"/>
              <a:t>МДК.08.01 «Проектирование и разработка интерфейсов пользователя»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40593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Представления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65785" cy="34525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015" y="1690688"/>
            <a:ext cx="4665785" cy="25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6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Главная страница</a:t>
            </a:r>
            <a:endParaRPr lang="ru-RU" sz="4000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6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2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Страницы О нас и Сервис</a:t>
            </a:r>
            <a:endParaRPr lang="ru-RU" sz="4000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55721" y="1825625"/>
            <a:ext cx="7480558" cy="179517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55721" y="4325815"/>
            <a:ext cx="7480557" cy="18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1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538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Страница товара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47442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Страницы с формами</a:t>
            </a:r>
            <a:endParaRPr lang="ru-RU" sz="4000" b="1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532259" cy="3036521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560521" y="3935778"/>
            <a:ext cx="5940425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2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Тестирование</a:t>
            </a:r>
            <a:endParaRPr lang="ru-RU" sz="4000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558" y="1825625"/>
            <a:ext cx="73428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0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Заключение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dirty="0"/>
              <a:t>В данной курсовой работе был создан сайт «</a:t>
            </a:r>
            <a:r>
              <a:rPr lang="en-US" sz="2400" dirty="0" err="1"/>
              <a:t>CycleStore</a:t>
            </a:r>
            <a:r>
              <a:rPr lang="ru-RU" sz="2400" dirty="0"/>
              <a:t>». Для его разработки я использовал заранее разработанный дизайн. Проект создавался в среде </a:t>
            </a:r>
            <a:r>
              <a:rPr lang="en-US" sz="2400" dirty="0" err="1"/>
              <a:t>PyCharm</a:t>
            </a:r>
            <a:r>
              <a:rPr lang="en-US" sz="2400" dirty="0"/>
              <a:t> </a:t>
            </a:r>
            <a:r>
              <a:rPr lang="ru-RU" sz="2400" dirty="0"/>
              <a:t>на основе </a:t>
            </a:r>
            <a:r>
              <a:rPr lang="en-US" sz="2400" dirty="0"/>
              <a:t>Django</a:t>
            </a:r>
            <a:r>
              <a:rPr lang="ru-RU" sz="2400" dirty="0"/>
              <a:t>. В результате выполнения работы по разработке сайта были использованы </a:t>
            </a:r>
            <a:r>
              <a:rPr lang="en-US" sz="2400" dirty="0"/>
              <a:t>CASE</a:t>
            </a:r>
            <a:r>
              <a:rPr lang="ru-RU" sz="2400" dirty="0"/>
              <a:t>-средства для создания диаграмм прецедентов и действий, построены представления о вёрстке проектор, сформированы функциональная и каркасная архитектура сайта.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12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Постановка задачи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Целю разработки является создание веб-сайта для компании «</a:t>
            </a:r>
            <a:r>
              <a:rPr lang="en-US" sz="2400" dirty="0" err="1" smtClean="0"/>
              <a:t>CycleStore</a:t>
            </a:r>
            <a:r>
              <a:rPr lang="ru-RU" sz="2400" dirty="0" smtClean="0"/>
              <a:t>», с возможностью просмотра каталога товаров, добавления их в корзину и заказа.</a:t>
            </a:r>
          </a:p>
          <a:p>
            <a:pPr marL="0" indent="0" algn="just">
              <a:buNone/>
            </a:pPr>
            <a:r>
              <a:rPr lang="ru-RU" sz="2400" dirty="0" smtClean="0"/>
              <a:t>Цель сайта – найти потенциальных покупателей и познакомить людей с продукцией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40450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Обоснование выбора </a:t>
            </a:r>
            <a:r>
              <a:rPr lang="en-US" sz="4000" b="1" dirty="0" smtClean="0"/>
              <a:t>CASE</a:t>
            </a:r>
            <a:r>
              <a:rPr lang="ru-RU" sz="4000" b="1" dirty="0" smtClean="0"/>
              <a:t> </a:t>
            </a:r>
            <a:r>
              <a:rPr lang="en-US" sz="4000" b="1" dirty="0" smtClean="0"/>
              <a:t>-</a:t>
            </a:r>
            <a:r>
              <a:rPr lang="ru-RU" sz="4000" b="1" dirty="0" smtClean="0"/>
              <a:t> средств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Draw IO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0554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991835" cy="1233488"/>
          </a:xfrm>
        </p:spPr>
        <p:txBody>
          <a:bodyPr anchor="ctr" anchorCtr="0">
            <a:normAutofit/>
          </a:bodyPr>
          <a:lstStyle/>
          <a:p>
            <a:r>
              <a:rPr lang="ru-RU" sz="4000" b="1" dirty="0" smtClean="0"/>
              <a:t>Проектирование</a:t>
            </a:r>
            <a:endParaRPr lang="ru-RU" sz="4000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5991835" cy="449286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Администратор - </a:t>
            </a:r>
            <a:endParaRPr lang="ru-RU" sz="24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614138" y="457200"/>
            <a:ext cx="3741250" cy="60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7464669" y="457200"/>
            <a:ext cx="3890719" cy="6093069"/>
          </a:xfrm>
          <a:prstGeom prst="rect">
            <a:avLst/>
          </a:prstGeom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991835" cy="1233488"/>
          </a:xfrm>
        </p:spPr>
        <p:txBody>
          <a:bodyPr anchor="ctr" anchorCtr="0">
            <a:normAutofit/>
          </a:bodyPr>
          <a:lstStyle/>
          <a:p>
            <a:r>
              <a:rPr lang="ru-RU" sz="4000" b="1" dirty="0" smtClean="0"/>
              <a:t>Проектирование</a:t>
            </a:r>
            <a:endParaRPr lang="ru-RU" sz="4000" b="1" dirty="0"/>
          </a:p>
        </p:txBody>
      </p:sp>
      <p:sp>
        <p:nvSpPr>
          <p:cNvPr id="12" name="Текст 4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5991835" cy="4492869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екпкуе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5046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Выбор средств разработки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Средство разработки </a:t>
            </a:r>
            <a:r>
              <a:rPr lang="en-US" sz="2400" b="1" dirty="0" err="1" smtClean="0"/>
              <a:t>PyCharm</a:t>
            </a:r>
            <a:endParaRPr lang="ru-RU" sz="2400" b="1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Удобная работа с библиотеками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Удобная работа с проектом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Интуитивно понятный интерфейс</a:t>
            </a:r>
          </a:p>
          <a:p>
            <a:pPr marL="0" indent="0" algn="just">
              <a:buNone/>
            </a:pPr>
            <a:r>
              <a:rPr lang="ru-RU" sz="2400" dirty="0" smtClean="0"/>
              <a:t>Фреймворк </a:t>
            </a:r>
            <a:r>
              <a:rPr lang="en-US" sz="2400" b="1" dirty="0" smtClean="0"/>
              <a:t>Django</a:t>
            </a:r>
            <a:endParaRPr lang="ru-RU" sz="2400" b="1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400" dirty="0" smtClean="0"/>
              <a:t>Удобная интеграция библиотек 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1896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Разработка и верстка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38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Разработка и верстка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08087" cy="45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9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Модели и структура БД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024" y="1690688"/>
            <a:ext cx="4750776" cy="48976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750776" cy="21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81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166</Words>
  <Application>Microsoft Office PowerPoint</Application>
  <PresentationFormat>Широкоэкранный</PresentationFormat>
  <Paragraphs>29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Тема Office</vt:lpstr>
      <vt:lpstr>Курсовой проект Тема: «Разработка интернет магазина по продаже велосипедов»</vt:lpstr>
      <vt:lpstr>Постановка задачи</vt:lpstr>
      <vt:lpstr>Обоснование выбора CASE - средств</vt:lpstr>
      <vt:lpstr>Проектирование</vt:lpstr>
      <vt:lpstr>Проектирование</vt:lpstr>
      <vt:lpstr>Выбор средств разработки</vt:lpstr>
      <vt:lpstr>Разработка и верстка</vt:lpstr>
      <vt:lpstr>Разработка и верстка</vt:lpstr>
      <vt:lpstr>Модели и структура БД</vt:lpstr>
      <vt:lpstr>Представления</vt:lpstr>
      <vt:lpstr>Главная страница</vt:lpstr>
      <vt:lpstr>Страницы О нас и Сервис</vt:lpstr>
      <vt:lpstr>Страница товара</vt:lpstr>
      <vt:lpstr>Страницы с формами</vt:lpstr>
      <vt:lpstr>Тестирование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Тема: «»</dc:title>
  <dc:creator>Студент</dc:creator>
  <cp:lastModifiedBy>Студент</cp:lastModifiedBy>
  <cp:revision>6</cp:revision>
  <dcterms:created xsi:type="dcterms:W3CDTF">2024-04-10T12:17:41Z</dcterms:created>
  <dcterms:modified xsi:type="dcterms:W3CDTF">2024-04-10T13:23:10Z</dcterms:modified>
</cp:coreProperties>
</file>