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73" r:id="rId11"/>
    <p:sldId id="274" r:id="rId12"/>
    <p:sldId id="262" r:id="rId13"/>
    <p:sldId id="263" r:id="rId14"/>
    <p:sldId id="264" r:id="rId15"/>
    <p:sldId id="268" r:id="rId16"/>
    <p:sldId id="269" r:id="rId17"/>
    <p:sldId id="275" r:id="rId18"/>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212" y="-108"/>
      </p:cViewPr>
      <p:guideLst>
        <p:guide orient="horz" pos="2125"/>
        <p:guide pos="2880"/>
      </p:guideLst>
    </p:cSldViewPr>
  </p:slideViewPr>
  <p:notesTextViewPr>
    <p:cViewPr>
      <p:scale>
        <a:sx n="1" d="1"/>
        <a:sy n="1" d="1"/>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3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75072-1920-4934-801F-1487DEE9F53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395E3-C818-40D6-870D-82F346607FB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1395E3-C818-40D6-870D-82F346607FB8}"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1395E3-C818-40D6-870D-82F346607FB8}"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a:p>
            <a:r>
              <a:t>1. 设计方案制定</a:t>
            </a:r>
          </a:p>
          <a:p>
            <a:r>
              <a:t>在课程设计的初期，我们首先进行了需求分析和市场调研，确定了设计方案。我们选择了基于物联网技术的智能家居控制系统，可以实现远程控制和自动化控制等功能</a:t>
            </a:r>
          </a:p>
        </p:txBody>
      </p:sp>
      <p:sp>
        <p:nvSpPr>
          <p:cNvPr id="4" name="灯片编号占位符 3"/>
          <p:cNvSpPr>
            <a:spLocks noGrp="1"/>
          </p:cNvSpPr>
          <p:nvPr>
            <p:ph type="sldNum" sz="quarter" idx="10"/>
          </p:nvPr>
        </p:nvSpPr>
        <p:spPr/>
        <p:txBody>
          <a:bodyPr/>
          <a:lstStyle/>
          <a:p>
            <a:fld id="{971395E3-C818-40D6-870D-82F346607FB8}"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1395E3-C818-40D6-870D-82F346607FB8}"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1395E3-C818-40D6-870D-82F346607FB8}"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1395E3-C818-40D6-870D-82F346607FB8}"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flipH="1">
            <a:off x="0" y="0"/>
            <a:ext cx="0" cy="0"/>
          </a:xfrm>
        </p:spPr>
      </p:sp>
      <p:sp>
        <p:nvSpPr>
          <p:cNvPr id="3" name="Notes Placeholder 2"/>
          <p:cNvSpPr>
            <a:spLocks noGrp="1"/>
          </p:cNvSpPr>
          <p:nvPr>
            <p:ph type="body" idx="1"/>
          </p:nvPr>
        </p:nvSpPr>
        <p:spPr/>
        <p:txBody>
          <a:bodyPr>
            <a:normAutofit/>
          </a:bodyPr>
          <a:lstStyle/>
          <a:p>
            <a:r>
              <a:t>如有异常请联系客服（微信：sootar_ ）</a:t>
            </a:r>
          </a:p>
        </p:txBody>
      </p:sp>
      <p:sp>
        <p:nvSpPr>
          <p:cNvPr id="4" name="Slide Number Placeholder 3"/>
          <p:cNvSpPr>
            <a:spLocks noGrp="1"/>
          </p:cNvSpPr>
          <p:nvPr>
            <p:ph type="sldNum" sz="quarter" idx="10"/>
          </p:nvPr>
        </p:nvSpPr>
        <p:spPr/>
        <p:txBody>
          <a:bodyPr/>
          <a:lstStyle/>
          <a:p>
            <a:fld id="{6101C5E1-D8E9-464D-A93E-CE21651935A7}"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flipH="1">
            <a:off x="0" y="0"/>
            <a:ext cx="0" cy="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12192000" cy="6858000"/>
          </a:xfrm>
          <a:prstGeom prst="rect">
            <a:avLst/>
          </a:prstGeom>
        </p:spPr>
      </p:pic>
      <p:sp>
        <p:nvSpPr>
          <p:cNvPr id="2" name="矩形 1"/>
          <p:cNvSpPr/>
          <p:nvPr userDrawn="1"/>
        </p:nvSpPr>
        <p:spPr>
          <a:xfrm>
            <a:off x="-1"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Microsoft YaHei" panose="020B0503020204020204"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475180" y="2533997"/>
            <a:ext cx="4303116" cy="3012968"/>
          </a:xfrm>
          <a:custGeom>
            <a:avLst/>
            <a:gdLst>
              <a:gd name="connsiteX0" fmla="*/ 0 w 4303116"/>
              <a:gd name="connsiteY0" fmla="*/ 0 h 3012968"/>
              <a:gd name="connsiteX1" fmla="*/ 4303116 w 4303116"/>
              <a:gd name="connsiteY1" fmla="*/ 0 h 3012968"/>
              <a:gd name="connsiteX2" fmla="*/ 4303116 w 4303116"/>
              <a:gd name="connsiteY2" fmla="*/ 3012968 h 3012968"/>
              <a:gd name="connsiteX3" fmla="*/ 0 w 4303116"/>
              <a:gd name="connsiteY3" fmla="*/ 3012968 h 3012968"/>
            </a:gdLst>
            <a:ahLst/>
            <a:cxnLst>
              <a:cxn ang="0">
                <a:pos x="connsiteX0" y="connsiteY0"/>
              </a:cxn>
              <a:cxn ang="0">
                <a:pos x="connsiteX1" y="connsiteY1"/>
              </a:cxn>
              <a:cxn ang="0">
                <a:pos x="connsiteX2" y="connsiteY2"/>
              </a:cxn>
              <a:cxn ang="0">
                <a:pos x="connsiteX3" y="connsiteY3"/>
              </a:cxn>
            </a:cxnLst>
            <a:rect l="l" t="t" r="r" b="b"/>
            <a:pathLst>
              <a:path w="4303116" h="3012968">
                <a:moveTo>
                  <a:pt x="0" y="0"/>
                </a:moveTo>
                <a:lnTo>
                  <a:pt x="4303116" y="0"/>
                </a:lnTo>
                <a:lnTo>
                  <a:pt x="4303116" y="3012968"/>
                </a:lnTo>
                <a:lnTo>
                  <a:pt x="0" y="3012968"/>
                </a:lnTo>
                <a:close/>
              </a:path>
            </a:pathLst>
          </a:custGeom>
          <a:ln w="12700">
            <a:solidFill>
              <a:schemeClr val="bg1"/>
            </a:solidFill>
          </a:ln>
        </p:spPr>
        <p:txBody>
          <a:bodyPr wrap="square">
            <a:noAutofit/>
          </a:bodyPr>
          <a:lstStyle/>
          <a:p>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8" name="图片占位符 3"/>
          <p:cNvSpPr>
            <a:spLocks noGrp="1"/>
          </p:cNvSpPr>
          <p:nvPr>
            <p:ph type="pic" sz="quarter" idx="12"/>
          </p:nvPr>
        </p:nvSpPr>
        <p:spPr>
          <a:xfrm>
            <a:off x="1003300" y="1727200"/>
            <a:ext cx="2413000" cy="1955800"/>
          </a:xfrm>
          <a:prstGeom prst="rect">
            <a:avLst/>
          </a:prstGeom>
        </p:spPr>
        <p:txBody>
          <a:bodyPr/>
          <a:lstStyle/>
          <a:p>
            <a:endParaRPr lang="zh-CN" altLang="en-US"/>
          </a:p>
        </p:txBody>
      </p:sp>
      <p:sp>
        <p:nvSpPr>
          <p:cNvPr id="10" name="图片占位符 3"/>
          <p:cNvSpPr>
            <a:spLocks noGrp="1"/>
          </p:cNvSpPr>
          <p:nvPr>
            <p:ph type="pic" sz="quarter" idx="14"/>
          </p:nvPr>
        </p:nvSpPr>
        <p:spPr>
          <a:xfrm>
            <a:off x="6219826" y="1727200"/>
            <a:ext cx="2413000" cy="1955800"/>
          </a:xfrm>
          <a:prstGeom prst="rect">
            <a:avLst/>
          </a:prstGeom>
        </p:spPr>
        <p:txBody>
          <a:bodyPr/>
          <a:lstStyle/>
          <a:p>
            <a:endParaRPr lang="zh-CN" altLang="en-US"/>
          </a:p>
        </p:txBody>
      </p:sp>
      <p:sp>
        <p:nvSpPr>
          <p:cNvPr id="11" name="图片占位符 3"/>
          <p:cNvSpPr>
            <a:spLocks noGrp="1"/>
          </p:cNvSpPr>
          <p:nvPr>
            <p:ph type="pic" sz="quarter" idx="15"/>
          </p:nvPr>
        </p:nvSpPr>
        <p:spPr>
          <a:xfrm>
            <a:off x="3611563" y="3848100"/>
            <a:ext cx="2413000" cy="1955800"/>
          </a:xfrm>
          <a:prstGeom prst="rect">
            <a:avLst/>
          </a:prstGeom>
        </p:spPr>
        <p:txBody>
          <a:bodyPr/>
          <a:lstStyle/>
          <a:p>
            <a:endParaRPr lang="zh-CN" altLang="en-US"/>
          </a:p>
        </p:txBody>
      </p:sp>
      <p:sp>
        <p:nvSpPr>
          <p:cNvPr id="13" name="图片占位符 3"/>
          <p:cNvSpPr>
            <a:spLocks noGrp="1"/>
          </p:cNvSpPr>
          <p:nvPr>
            <p:ph type="pic" sz="quarter" idx="17"/>
          </p:nvPr>
        </p:nvSpPr>
        <p:spPr>
          <a:xfrm>
            <a:off x="8828088" y="3848100"/>
            <a:ext cx="2413000" cy="1955800"/>
          </a:xfrm>
          <a:prstGeom prst="rect">
            <a:avLst/>
          </a:prstGeom>
        </p:spPr>
        <p:txBody>
          <a:bodyPr/>
          <a:lstStyle/>
          <a:p>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04950" y="1770063"/>
            <a:ext cx="2413000" cy="2413000"/>
          </a:xfrm>
          <a:custGeom>
            <a:avLst/>
            <a:gdLst>
              <a:gd name="connsiteX0" fmla="*/ 1206500 w 2413000"/>
              <a:gd name="connsiteY0" fmla="*/ 0 h 2413000"/>
              <a:gd name="connsiteX1" fmla="*/ 2413000 w 2413000"/>
              <a:gd name="connsiteY1" fmla="*/ 1206500 h 2413000"/>
              <a:gd name="connsiteX2" fmla="*/ 1206500 w 2413000"/>
              <a:gd name="connsiteY2" fmla="*/ 2413000 h 2413000"/>
              <a:gd name="connsiteX3" fmla="*/ 0 w 2413000"/>
              <a:gd name="connsiteY3" fmla="*/ 1206500 h 2413000"/>
              <a:gd name="connsiteX4" fmla="*/ 1206500 w 2413000"/>
              <a:gd name="connsiteY4" fmla="*/ 0 h 241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0" h="2413000">
                <a:moveTo>
                  <a:pt x="1206500" y="0"/>
                </a:moveTo>
                <a:cubicBezTo>
                  <a:pt x="1872832" y="0"/>
                  <a:pt x="2413000" y="540168"/>
                  <a:pt x="2413000" y="1206500"/>
                </a:cubicBezTo>
                <a:cubicBezTo>
                  <a:pt x="2413000" y="1872832"/>
                  <a:pt x="1872832" y="2413000"/>
                  <a:pt x="1206500" y="2413000"/>
                </a:cubicBezTo>
                <a:cubicBezTo>
                  <a:pt x="540168" y="2413000"/>
                  <a:pt x="0" y="1872832"/>
                  <a:pt x="0" y="1206500"/>
                </a:cubicBezTo>
                <a:cubicBezTo>
                  <a:pt x="0" y="540168"/>
                  <a:pt x="540168" y="0"/>
                  <a:pt x="1206500"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889500" y="1770063"/>
            <a:ext cx="2413000" cy="2413000"/>
          </a:xfrm>
          <a:custGeom>
            <a:avLst/>
            <a:gdLst>
              <a:gd name="connsiteX0" fmla="*/ 1206500 w 2413000"/>
              <a:gd name="connsiteY0" fmla="*/ 0 h 2413000"/>
              <a:gd name="connsiteX1" fmla="*/ 2413000 w 2413000"/>
              <a:gd name="connsiteY1" fmla="*/ 1206500 h 2413000"/>
              <a:gd name="connsiteX2" fmla="*/ 1206500 w 2413000"/>
              <a:gd name="connsiteY2" fmla="*/ 2413000 h 2413000"/>
              <a:gd name="connsiteX3" fmla="*/ 0 w 2413000"/>
              <a:gd name="connsiteY3" fmla="*/ 1206500 h 2413000"/>
              <a:gd name="connsiteX4" fmla="*/ 1206500 w 2413000"/>
              <a:gd name="connsiteY4" fmla="*/ 0 h 241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0" h="2413000">
                <a:moveTo>
                  <a:pt x="1206500" y="0"/>
                </a:moveTo>
                <a:cubicBezTo>
                  <a:pt x="1872832" y="0"/>
                  <a:pt x="2413000" y="540168"/>
                  <a:pt x="2413000" y="1206500"/>
                </a:cubicBezTo>
                <a:cubicBezTo>
                  <a:pt x="2413000" y="1872832"/>
                  <a:pt x="1872832" y="2413000"/>
                  <a:pt x="1206500" y="2413000"/>
                </a:cubicBezTo>
                <a:cubicBezTo>
                  <a:pt x="540168" y="2413000"/>
                  <a:pt x="0" y="1872832"/>
                  <a:pt x="0" y="1206500"/>
                </a:cubicBezTo>
                <a:cubicBezTo>
                  <a:pt x="0" y="540168"/>
                  <a:pt x="540168" y="0"/>
                  <a:pt x="1206500"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274050" y="1770063"/>
            <a:ext cx="2413000" cy="2413000"/>
          </a:xfrm>
          <a:custGeom>
            <a:avLst/>
            <a:gdLst>
              <a:gd name="connsiteX0" fmla="*/ 1206500 w 2413000"/>
              <a:gd name="connsiteY0" fmla="*/ 0 h 2413000"/>
              <a:gd name="connsiteX1" fmla="*/ 2413000 w 2413000"/>
              <a:gd name="connsiteY1" fmla="*/ 1206500 h 2413000"/>
              <a:gd name="connsiteX2" fmla="*/ 1206500 w 2413000"/>
              <a:gd name="connsiteY2" fmla="*/ 2413000 h 2413000"/>
              <a:gd name="connsiteX3" fmla="*/ 0 w 2413000"/>
              <a:gd name="connsiteY3" fmla="*/ 1206500 h 2413000"/>
              <a:gd name="connsiteX4" fmla="*/ 1206500 w 2413000"/>
              <a:gd name="connsiteY4" fmla="*/ 0 h 241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0" h="2413000">
                <a:moveTo>
                  <a:pt x="1206500" y="0"/>
                </a:moveTo>
                <a:cubicBezTo>
                  <a:pt x="1872832" y="0"/>
                  <a:pt x="2413000" y="540168"/>
                  <a:pt x="2413000" y="1206500"/>
                </a:cubicBezTo>
                <a:cubicBezTo>
                  <a:pt x="2413000" y="1872832"/>
                  <a:pt x="1872832" y="2413000"/>
                  <a:pt x="1206500" y="2413000"/>
                </a:cubicBezTo>
                <a:cubicBezTo>
                  <a:pt x="540168" y="2413000"/>
                  <a:pt x="0" y="1872832"/>
                  <a:pt x="0" y="1206500"/>
                </a:cubicBezTo>
                <a:cubicBezTo>
                  <a:pt x="0" y="540168"/>
                  <a:pt x="540168" y="0"/>
                  <a:pt x="1206500" y="0"/>
                </a:cubicBezTo>
                <a:close/>
              </a:path>
            </a:pathLst>
          </a:custGeom>
        </p:spPr>
        <p:txBody>
          <a:bodyPr wrap="square">
            <a:noAutofit/>
          </a:bodyPr>
          <a:lstStyle/>
          <a:p>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198350" y="1786930"/>
            <a:ext cx="4897650" cy="4086933"/>
          </a:xfrm>
          <a:custGeom>
            <a:avLst/>
            <a:gdLst>
              <a:gd name="connsiteX0" fmla="*/ 0 w 4897650"/>
              <a:gd name="connsiteY0" fmla="*/ 0 h 4086933"/>
              <a:gd name="connsiteX1" fmla="*/ 4897650 w 4897650"/>
              <a:gd name="connsiteY1" fmla="*/ 0 h 4086933"/>
              <a:gd name="connsiteX2" fmla="*/ 4897650 w 4897650"/>
              <a:gd name="connsiteY2" fmla="*/ 4086933 h 4086933"/>
              <a:gd name="connsiteX3" fmla="*/ 0 w 4897650"/>
              <a:gd name="connsiteY3" fmla="*/ 4086933 h 4086933"/>
            </a:gdLst>
            <a:ahLst/>
            <a:cxnLst>
              <a:cxn ang="0">
                <a:pos x="connsiteX0" y="connsiteY0"/>
              </a:cxn>
              <a:cxn ang="0">
                <a:pos x="connsiteX1" y="connsiteY1"/>
              </a:cxn>
              <a:cxn ang="0">
                <a:pos x="connsiteX2" y="connsiteY2"/>
              </a:cxn>
              <a:cxn ang="0">
                <a:pos x="connsiteX3" y="connsiteY3"/>
              </a:cxn>
            </a:cxnLst>
            <a:rect l="l" t="t" r="r" b="b"/>
            <a:pathLst>
              <a:path w="4897650" h="4086933">
                <a:moveTo>
                  <a:pt x="0" y="0"/>
                </a:moveTo>
                <a:lnTo>
                  <a:pt x="4897650" y="0"/>
                </a:lnTo>
                <a:lnTo>
                  <a:pt x="4897650" y="4086933"/>
                </a:lnTo>
                <a:lnTo>
                  <a:pt x="0" y="4086933"/>
                </a:lnTo>
                <a:close/>
              </a:path>
            </a:pathLst>
          </a:custGeom>
          <a:ln w="12700">
            <a:solidFill>
              <a:schemeClr val="bg1"/>
            </a:solidFill>
          </a:ln>
        </p:spPr>
        <p:txBody>
          <a:bodyPr wrap="square">
            <a:noAutofit/>
          </a:bodyPr>
          <a:lstStyle/>
          <a:p>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90600" y="1587501"/>
            <a:ext cx="5105400" cy="2048359"/>
          </a:xfrm>
          <a:custGeom>
            <a:avLst/>
            <a:gdLst>
              <a:gd name="connsiteX0" fmla="*/ 0 w 5105400"/>
              <a:gd name="connsiteY0" fmla="*/ 0 h 2048359"/>
              <a:gd name="connsiteX1" fmla="*/ 5105400 w 5105400"/>
              <a:gd name="connsiteY1" fmla="*/ 0 h 2048359"/>
              <a:gd name="connsiteX2" fmla="*/ 5105400 w 5105400"/>
              <a:gd name="connsiteY2" fmla="*/ 2048359 h 2048359"/>
              <a:gd name="connsiteX3" fmla="*/ 0 w 5105400"/>
              <a:gd name="connsiteY3" fmla="*/ 2048359 h 2048359"/>
            </a:gdLst>
            <a:ahLst/>
            <a:cxnLst>
              <a:cxn ang="0">
                <a:pos x="connsiteX0" y="connsiteY0"/>
              </a:cxn>
              <a:cxn ang="0">
                <a:pos x="connsiteX1" y="connsiteY1"/>
              </a:cxn>
              <a:cxn ang="0">
                <a:pos x="connsiteX2" y="connsiteY2"/>
              </a:cxn>
              <a:cxn ang="0">
                <a:pos x="connsiteX3" y="connsiteY3"/>
              </a:cxn>
            </a:cxnLst>
            <a:rect l="l" t="t" r="r" b="b"/>
            <a:pathLst>
              <a:path w="5105400" h="2048358">
                <a:moveTo>
                  <a:pt x="0" y="0"/>
                </a:moveTo>
                <a:lnTo>
                  <a:pt x="5105400" y="0"/>
                </a:lnTo>
                <a:lnTo>
                  <a:pt x="5105400" y="2048359"/>
                </a:lnTo>
                <a:lnTo>
                  <a:pt x="0" y="2048359"/>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990600" y="3784323"/>
            <a:ext cx="5105400" cy="2171977"/>
          </a:xfrm>
          <a:custGeom>
            <a:avLst/>
            <a:gdLst>
              <a:gd name="connsiteX0" fmla="*/ 0 w 5105400"/>
              <a:gd name="connsiteY0" fmla="*/ 0 h 2171977"/>
              <a:gd name="connsiteX1" fmla="*/ 5105400 w 5105400"/>
              <a:gd name="connsiteY1" fmla="*/ 0 h 2171977"/>
              <a:gd name="connsiteX2" fmla="*/ 5105400 w 5105400"/>
              <a:gd name="connsiteY2" fmla="*/ 2171977 h 2171977"/>
              <a:gd name="connsiteX3" fmla="*/ 0 w 5105400"/>
              <a:gd name="connsiteY3" fmla="*/ 2171977 h 2171977"/>
            </a:gdLst>
            <a:ahLst/>
            <a:cxnLst>
              <a:cxn ang="0">
                <a:pos x="connsiteX0" y="connsiteY0"/>
              </a:cxn>
              <a:cxn ang="0">
                <a:pos x="connsiteX1" y="connsiteY1"/>
              </a:cxn>
              <a:cxn ang="0">
                <a:pos x="connsiteX2" y="connsiteY2"/>
              </a:cxn>
              <a:cxn ang="0">
                <a:pos x="connsiteX3" y="connsiteY3"/>
              </a:cxn>
            </a:cxnLst>
            <a:rect l="l" t="t" r="r" b="b"/>
            <a:pathLst>
              <a:path w="5105400" h="2171977">
                <a:moveTo>
                  <a:pt x="0" y="0"/>
                </a:moveTo>
                <a:lnTo>
                  <a:pt x="5105400" y="0"/>
                </a:lnTo>
                <a:lnTo>
                  <a:pt x="5105400" y="2171977"/>
                </a:lnTo>
                <a:lnTo>
                  <a:pt x="0" y="2171977"/>
                </a:lnTo>
                <a:close/>
              </a:path>
            </a:pathLst>
          </a:custGeom>
        </p:spPr>
        <p:txBody>
          <a:bodyPr wrap="square">
            <a:noAutofit/>
          </a:bodyPr>
          <a:lstStyle/>
          <a:p>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1579654"/>
            <a:ext cx="4506440" cy="3313045"/>
          </a:xfrm>
          <a:custGeom>
            <a:avLst/>
            <a:gdLst>
              <a:gd name="connsiteX0" fmla="*/ 0 w 4506440"/>
              <a:gd name="connsiteY0" fmla="*/ 0 h 3313045"/>
              <a:gd name="connsiteX1" fmla="*/ 4506440 w 4506440"/>
              <a:gd name="connsiteY1" fmla="*/ 0 h 3313045"/>
              <a:gd name="connsiteX2" fmla="*/ 4506440 w 4506440"/>
              <a:gd name="connsiteY2" fmla="*/ 3313045 h 3313045"/>
              <a:gd name="connsiteX3" fmla="*/ 0 w 4506440"/>
              <a:gd name="connsiteY3" fmla="*/ 3313045 h 3313045"/>
            </a:gdLst>
            <a:ahLst/>
            <a:cxnLst>
              <a:cxn ang="0">
                <a:pos x="connsiteX0" y="connsiteY0"/>
              </a:cxn>
              <a:cxn ang="0">
                <a:pos x="connsiteX1" y="connsiteY1"/>
              </a:cxn>
              <a:cxn ang="0">
                <a:pos x="connsiteX2" y="connsiteY2"/>
              </a:cxn>
              <a:cxn ang="0">
                <a:pos x="connsiteX3" y="connsiteY3"/>
              </a:cxn>
            </a:cxnLst>
            <a:rect l="l" t="t" r="r" b="b"/>
            <a:pathLst>
              <a:path w="4506440" h="3313045">
                <a:moveTo>
                  <a:pt x="0" y="0"/>
                </a:moveTo>
                <a:lnTo>
                  <a:pt x="4506440" y="0"/>
                </a:lnTo>
                <a:lnTo>
                  <a:pt x="4506440" y="3313045"/>
                </a:lnTo>
                <a:lnTo>
                  <a:pt x="0" y="3313045"/>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506442" y="1579653"/>
            <a:ext cx="3828129" cy="3313044"/>
          </a:xfrm>
          <a:custGeom>
            <a:avLst/>
            <a:gdLst>
              <a:gd name="connsiteX0" fmla="*/ 0 w 3828129"/>
              <a:gd name="connsiteY0" fmla="*/ 0 h 3313044"/>
              <a:gd name="connsiteX1" fmla="*/ 3828129 w 3828129"/>
              <a:gd name="connsiteY1" fmla="*/ 0 h 3313044"/>
              <a:gd name="connsiteX2" fmla="*/ 3828129 w 3828129"/>
              <a:gd name="connsiteY2" fmla="*/ 3313044 h 3313044"/>
              <a:gd name="connsiteX3" fmla="*/ 0 w 3828129"/>
              <a:gd name="connsiteY3" fmla="*/ 3313044 h 3313044"/>
            </a:gdLst>
            <a:ahLst/>
            <a:cxnLst>
              <a:cxn ang="0">
                <a:pos x="connsiteX0" y="connsiteY0"/>
              </a:cxn>
              <a:cxn ang="0">
                <a:pos x="connsiteX1" y="connsiteY1"/>
              </a:cxn>
              <a:cxn ang="0">
                <a:pos x="connsiteX2" y="connsiteY2"/>
              </a:cxn>
              <a:cxn ang="0">
                <a:pos x="connsiteX3" y="connsiteY3"/>
              </a:cxn>
            </a:cxnLst>
            <a:rect l="l" t="t" r="r" b="b"/>
            <a:pathLst>
              <a:path w="3828129" h="3313044">
                <a:moveTo>
                  <a:pt x="0" y="0"/>
                </a:moveTo>
                <a:lnTo>
                  <a:pt x="3828129" y="0"/>
                </a:lnTo>
                <a:lnTo>
                  <a:pt x="3828129" y="3313044"/>
                </a:lnTo>
                <a:lnTo>
                  <a:pt x="0" y="3313044"/>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334570" y="1579653"/>
            <a:ext cx="3855907" cy="3313044"/>
          </a:xfrm>
          <a:custGeom>
            <a:avLst/>
            <a:gdLst>
              <a:gd name="connsiteX0" fmla="*/ 0 w 3855907"/>
              <a:gd name="connsiteY0" fmla="*/ 0 h 3313044"/>
              <a:gd name="connsiteX1" fmla="*/ 3855907 w 3855907"/>
              <a:gd name="connsiteY1" fmla="*/ 0 h 3313044"/>
              <a:gd name="connsiteX2" fmla="*/ 3855907 w 3855907"/>
              <a:gd name="connsiteY2" fmla="*/ 3313044 h 3313044"/>
              <a:gd name="connsiteX3" fmla="*/ 0 w 3855907"/>
              <a:gd name="connsiteY3" fmla="*/ 3313044 h 3313044"/>
            </a:gdLst>
            <a:ahLst/>
            <a:cxnLst>
              <a:cxn ang="0">
                <a:pos x="connsiteX0" y="connsiteY0"/>
              </a:cxn>
              <a:cxn ang="0">
                <a:pos x="connsiteX1" y="connsiteY1"/>
              </a:cxn>
              <a:cxn ang="0">
                <a:pos x="connsiteX2" y="connsiteY2"/>
              </a:cxn>
              <a:cxn ang="0">
                <a:pos x="connsiteX3" y="connsiteY3"/>
              </a:cxn>
            </a:cxnLst>
            <a:rect l="l" t="t" r="r" b="b"/>
            <a:pathLst>
              <a:path w="3855906" h="3313044">
                <a:moveTo>
                  <a:pt x="0" y="0"/>
                </a:moveTo>
                <a:lnTo>
                  <a:pt x="3855907" y="0"/>
                </a:lnTo>
                <a:lnTo>
                  <a:pt x="3855907" y="3313044"/>
                </a:lnTo>
                <a:lnTo>
                  <a:pt x="0" y="3313044"/>
                </a:lnTo>
                <a:close/>
              </a:path>
            </a:pathLst>
          </a:custGeom>
        </p:spPr>
        <p:txBody>
          <a:bodyPr wrap="square">
            <a:noAutofit/>
          </a:bodyPr>
          <a:lstStyle/>
          <a:p>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092200" y="1917700"/>
            <a:ext cx="4914900" cy="2794000"/>
          </a:xfrm>
          <a:custGeom>
            <a:avLst/>
            <a:gdLst>
              <a:gd name="connsiteX0" fmla="*/ 0 w 4914900"/>
              <a:gd name="connsiteY0" fmla="*/ 0 h 2794000"/>
              <a:gd name="connsiteX1" fmla="*/ 4914900 w 4914900"/>
              <a:gd name="connsiteY1" fmla="*/ 0 h 2794000"/>
              <a:gd name="connsiteX2" fmla="*/ 4914900 w 4914900"/>
              <a:gd name="connsiteY2" fmla="*/ 2794000 h 2794000"/>
              <a:gd name="connsiteX3" fmla="*/ 0 w 4914900"/>
              <a:gd name="connsiteY3" fmla="*/ 2794000 h 2794000"/>
            </a:gdLst>
            <a:ahLst/>
            <a:cxnLst>
              <a:cxn ang="0">
                <a:pos x="connsiteX0" y="connsiteY0"/>
              </a:cxn>
              <a:cxn ang="0">
                <a:pos x="connsiteX1" y="connsiteY1"/>
              </a:cxn>
              <a:cxn ang="0">
                <a:pos x="connsiteX2" y="connsiteY2"/>
              </a:cxn>
              <a:cxn ang="0">
                <a:pos x="connsiteX3" y="connsiteY3"/>
              </a:cxn>
            </a:cxnLst>
            <a:rect l="l" t="t" r="r" b="b"/>
            <a:pathLst>
              <a:path w="4914900" h="2794000">
                <a:moveTo>
                  <a:pt x="0" y="0"/>
                </a:moveTo>
                <a:lnTo>
                  <a:pt x="4914900" y="0"/>
                </a:lnTo>
                <a:lnTo>
                  <a:pt x="4914900" y="2794000"/>
                </a:lnTo>
                <a:lnTo>
                  <a:pt x="0" y="2794000"/>
                </a:lnTo>
                <a:close/>
              </a:path>
            </a:pathLst>
          </a:custGeom>
        </p:spPr>
        <p:txBody>
          <a:bodyPr wrap="square">
            <a:noAutofit/>
          </a:bodyPr>
          <a:lstStyle/>
          <a:p>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224679" y="1542084"/>
            <a:ext cx="2111541" cy="1382072"/>
          </a:xfrm>
          <a:custGeom>
            <a:avLst/>
            <a:gdLst>
              <a:gd name="connsiteX0" fmla="*/ 0 w 2111541"/>
              <a:gd name="connsiteY0" fmla="*/ 0 h 1382072"/>
              <a:gd name="connsiteX1" fmla="*/ 2111541 w 2111541"/>
              <a:gd name="connsiteY1" fmla="*/ 0 h 1382072"/>
              <a:gd name="connsiteX2" fmla="*/ 2111541 w 2111541"/>
              <a:gd name="connsiteY2" fmla="*/ 1382072 h 1382072"/>
              <a:gd name="connsiteX3" fmla="*/ 0 w 2111541"/>
              <a:gd name="connsiteY3" fmla="*/ 1382072 h 1382072"/>
            </a:gdLst>
            <a:ahLst/>
            <a:cxnLst>
              <a:cxn ang="0">
                <a:pos x="connsiteX0" y="connsiteY0"/>
              </a:cxn>
              <a:cxn ang="0">
                <a:pos x="connsiteX1" y="connsiteY1"/>
              </a:cxn>
              <a:cxn ang="0">
                <a:pos x="connsiteX2" y="connsiteY2"/>
              </a:cxn>
              <a:cxn ang="0">
                <a:pos x="connsiteX3" y="connsiteY3"/>
              </a:cxn>
            </a:cxnLst>
            <a:rect l="l" t="t" r="r" b="b"/>
            <a:pathLst>
              <a:path w="2111541" h="1382072">
                <a:moveTo>
                  <a:pt x="0" y="0"/>
                </a:moveTo>
                <a:lnTo>
                  <a:pt x="2111541" y="0"/>
                </a:lnTo>
                <a:lnTo>
                  <a:pt x="2111541" y="1382072"/>
                </a:lnTo>
                <a:lnTo>
                  <a:pt x="0" y="1382072"/>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1224679" y="4697057"/>
            <a:ext cx="2015530" cy="1358277"/>
          </a:xfrm>
          <a:custGeom>
            <a:avLst/>
            <a:gdLst>
              <a:gd name="connsiteX0" fmla="*/ 0 w 2015530"/>
              <a:gd name="connsiteY0" fmla="*/ 0 h 1358277"/>
              <a:gd name="connsiteX1" fmla="*/ 2015530 w 2015530"/>
              <a:gd name="connsiteY1" fmla="*/ 0 h 1358277"/>
              <a:gd name="connsiteX2" fmla="*/ 2015530 w 2015530"/>
              <a:gd name="connsiteY2" fmla="*/ 1358277 h 1358277"/>
              <a:gd name="connsiteX3" fmla="*/ 0 w 2015530"/>
              <a:gd name="connsiteY3" fmla="*/ 1358277 h 1358277"/>
            </a:gdLst>
            <a:ahLst/>
            <a:cxnLst>
              <a:cxn ang="0">
                <a:pos x="connsiteX0" y="connsiteY0"/>
              </a:cxn>
              <a:cxn ang="0">
                <a:pos x="connsiteX1" y="connsiteY1"/>
              </a:cxn>
              <a:cxn ang="0">
                <a:pos x="connsiteX2" y="connsiteY2"/>
              </a:cxn>
              <a:cxn ang="0">
                <a:pos x="connsiteX3" y="connsiteY3"/>
              </a:cxn>
            </a:cxnLst>
            <a:rect l="l" t="t" r="r" b="b"/>
            <a:pathLst>
              <a:path w="2015530" h="1358277">
                <a:moveTo>
                  <a:pt x="0" y="0"/>
                </a:moveTo>
                <a:lnTo>
                  <a:pt x="2015530" y="0"/>
                </a:lnTo>
                <a:lnTo>
                  <a:pt x="2015530" y="1358277"/>
                </a:lnTo>
                <a:lnTo>
                  <a:pt x="0" y="1358277"/>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808827" y="3119470"/>
            <a:ext cx="2108069" cy="1366549"/>
          </a:xfrm>
          <a:custGeom>
            <a:avLst/>
            <a:gdLst>
              <a:gd name="connsiteX0" fmla="*/ 0 w 2108069"/>
              <a:gd name="connsiteY0" fmla="*/ 0 h 1366549"/>
              <a:gd name="connsiteX1" fmla="*/ 2108069 w 2108069"/>
              <a:gd name="connsiteY1" fmla="*/ 0 h 1366549"/>
              <a:gd name="connsiteX2" fmla="*/ 2108069 w 2108069"/>
              <a:gd name="connsiteY2" fmla="*/ 1366549 h 1366549"/>
              <a:gd name="connsiteX3" fmla="*/ 0 w 2108069"/>
              <a:gd name="connsiteY3" fmla="*/ 1366549 h 1366549"/>
            </a:gdLst>
            <a:ahLst/>
            <a:cxnLst>
              <a:cxn ang="0">
                <a:pos x="connsiteX0" y="connsiteY0"/>
              </a:cxn>
              <a:cxn ang="0">
                <a:pos x="connsiteX1" y="connsiteY1"/>
              </a:cxn>
              <a:cxn ang="0">
                <a:pos x="connsiteX2" y="connsiteY2"/>
              </a:cxn>
              <a:cxn ang="0">
                <a:pos x="connsiteX3" y="connsiteY3"/>
              </a:cxn>
            </a:cxnLst>
            <a:rect l="l" t="t" r="r" b="b"/>
            <a:pathLst>
              <a:path w="2108069" h="1366549">
                <a:moveTo>
                  <a:pt x="0" y="0"/>
                </a:moveTo>
                <a:lnTo>
                  <a:pt x="2108069" y="0"/>
                </a:lnTo>
                <a:lnTo>
                  <a:pt x="2108069" y="1366549"/>
                </a:lnTo>
                <a:lnTo>
                  <a:pt x="0" y="1366549"/>
                </a:lnTo>
                <a:close/>
              </a:path>
            </a:pathLst>
          </a:custGeom>
        </p:spPr>
        <p:txBody>
          <a:bodyPr wrap="square">
            <a:noAutofit/>
          </a:bodyPr>
          <a:lstStyle/>
          <a:p>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stretch>
            <a:fillRect/>
          </a:stretch>
        </p:blipFill>
        <p:spPr>
          <a:xfrm>
            <a:off x="-1" y="1"/>
            <a:ext cx="12192002" cy="6858000"/>
          </a:xfrm>
          <a:prstGeom prst="rect">
            <a:avLst/>
          </a:prstGeom>
        </p:spPr>
      </p:pic>
      <p:sp>
        <p:nvSpPr>
          <p:cNvPr id="2" name="矩形 1"/>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Microsoft YaHei"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tags" Target="../tags/tag13.xml"/><Relationship Id="rId4" Type="http://schemas.openxmlformats.org/officeDocument/2006/relationships/image" Target="../media/image10.png"/><Relationship Id="rId3" Type="http://schemas.openxmlformats.org/officeDocument/2006/relationships/tags" Target="../tags/tag12.xml"/><Relationship Id="rId2" Type="http://schemas.openxmlformats.org/officeDocument/2006/relationships/image" Target="../media/image9.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5" Type="http://schemas.openxmlformats.org/officeDocument/2006/relationships/notesSlide" Target="../notesSlides/notesSlide13.xml"/><Relationship Id="rId14" Type="http://schemas.openxmlformats.org/officeDocument/2006/relationships/slideLayout" Target="../slideLayouts/slideLayout1.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1" Type="http://schemas.openxmlformats.org/officeDocument/2006/relationships/notesSlide" Target="../notesSlides/notesSlide14.xml"/><Relationship Id="rId10" Type="http://schemas.openxmlformats.org/officeDocument/2006/relationships/slideLayout" Target="../slideLayouts/slideLayout1.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7.png"/><Relationship Id="rId7" Type="http://schemas.openxmlformats.org/officeDocument/2006/relationships/tags" Target="../tags/tag5.xml"/><Relationship Id="rId6" Type="http://schemas.openxmlformats.org/officeDocument/2006/relationships/image" Target="../media/image6.png"/><Relationship Id="rId5" Type="http://schemas.openxmlformats.org/officeDocument/2006/relationships/tags" Target="../tags/tag4.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4.pn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image" Target="../media/image8.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137795" y="2517775"/>
            <a:ext cx="11710035" cy="1635760"/>
          </a:xfrm>
          <a:prstGeom prst="rect">
            <a:avLst/>
          </a:prstGeom>
          <a:noFill/>
        </p:spPr>
        <p:txBody>
          <a:bodyPr wrap="square" rtlCol="0" anchor="ctr" anchorCtr="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lang="zh-CN" altLang="en-US" sz="8000">
                <a:solidFill>
                  <a:prstClr val="white"/>
                </a:solidFill>
                <a:effectLst>
                  <a:outerShdw blurRad="38100" dist="38100" dir="2700000" algn="tl">
                    <a:srgbClr val="000000">
                      <a:alpha val="43137"/>
                    </a:srgbClr>
                  </a:outerShdw>
                </a:effectLst>
                <a:latin typeface="SimSun" panose="02010600030101010101" pitchFamily="2" charset="-122"/>
                <a:ea typeface="汉仪菱心体简" panose="02010609000101010101" pitchFamily="49" charset="-122"/>
                <a:sym typeface="SimSun" panose="02010600030101010101" pitchFamily="2" charset="-122"/>
              </a:rPr>
              <a:t>学生管理系统汇报</a:t>
            </a:r>
            <a:endParaRPr lang="zh-CN" altLang="en-US" sz="8000">
              <a:solidFill>
                <a:prstClr val="white"/>
              </a:solidFill>
              <a:effectLst>
                <a:outerShdw blurRad="38100" dist="38100" dir="2700000" algn="tl">
                  <a:srgbClr val="000000">
                    <a:alpha val="43137"/>
                  </a:srgbClr>
                </a:outerShdw>
              </a:effectLst>
              <a:latin typeface="SimSun" panose="02010600030101010101" pitchFamily="2" charset="-122"/>
              <a:ea typeface="汉仪菱心体简" panose="02010609000101010101" pitchFamily="49" charset="-122"/>
              <a:sym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rLst="">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12167" y="2095143"/>
            <a:ext cx="2167668" cy="76276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rPr>
              <a:t>PART 3</a:t>
            </a:r>
            <a:endPar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endParaRPr>
          </a:p>
        </p:txBody>
      </p:sp>
      <p:grpSp>
        <p:nvGrpSpPr>
          <p:cNvPr id="7" name="组合 6"/>
          <p:cNvGrpSpPr/>
          <p:nvPr/>
        </p:nvGrpSpPr>
        <p:grpSpPr>
          <a:xfrm>
            <a:off x="403723" y="2995680"/>
            <a:ext cx="10894142" cy="1124035"/>
            <a:chOff x="3660107" y="2995681"/>
            <a:chExt cx="4871786" cy="742882"/>
          </a:xfrm>
        </p:grpSpPr>
        <p:sp>
          <p:nvSpPr>
            <p:cNvPr id="6" name="矩形 5"/>
            <p:cNvSpPr/>
            <p:nvPr/>
          </p:nvSpPr>
          <p:spPr>
            <a:xfrm>
              <a:off x="3660107" y="2995681"/>
              <a:ext cx="4871786" cy="742882"/>
            </a:xfrm>
            <a:prstGeom prst="rect">
              <a:avLst/>
            </a:prstGeom>
            <a:solidFill>
              <a:srgbClr val="02238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 name="文本框 3"/>
            <p:cNvSpPr txBox="1"/>
            <p:nvPr/>
          </p:nvSpPr>
          <p:spPr>
            <a:xfrm>
              <a:off x="3787608" y="3064927"/>
              <a:ext cx="4616746" cy="673579"/>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rPr>
                <a:t>特色功能</a:t>
              </a:r>
              <a:endParaRPr kumimoji="0" lang="zh-CN" alt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rLst="">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rLs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72064" y="274842"/>
            <a:ext cx="11847871" cy="584775"/>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rPr>
              <a:t>特色功能</a:t>
            </a:r>
            <a:endPar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sp>
        <p:nvSpPr>
          <p:cNvPr id="3" name="文本框 2"/>
          <p:cNvSpPr txBox="1"/>
          <p:nvPr/>
        </p:nvSpPr>
        <p:spPr>
          <a:xfrm>
            <a:off x="1444625" y="1197610"/>
            <a:ext cx="8827770" cy="1539240"/>
          </a:xfrm>
          <a:prstGeom prst="rect">
            <a:avLst/>
          </a:prstGeom>
          <a:noFill/>
        </p:spPr>
        <p:txBody>
          <a:bodyPr wrap="square" rtlCol="0">
            <a:noAutofit/>
          </a:bodyPr>
          <a:p>
            <a:r>
              <a:rPr lang="en-US" altLang="zh-CN" sz="2000">
                <a:solidFill>
                  <a:schemeClr val="bg1"/>
                </a:solidFill>
              </a:rPr>
              <a:t>1.</a:t>
            </a:r>
            <a:r>
              <a:rPr lang="zh-CN" altLang="en-US" sz="2000">
                <a:solidFill>
                  <a:schemeClr val="bg1"/>
                </a:solidFill>
              </a:rPr>
              <a:t>系统会给每个新添加的学生自动生成对应的</a:t>
            </a:r>
            <a:r>
              <a:rPr lang="en-US" altLang="zh-CN" sz="2000">
                <a:solidFill>
                  <a:schemeClr val="bg1"/>
                </a:solidFill>
              </a:rPr>
              <a:t>txt</a:t>
            </a:r>
            <a:r>
              <a:rPr lang="zh-CN" altLang="en-US" sz="2000">
                <a:solidFill>
                  <a:schemeClr val="bg1"/>
                </a:solidFill>
              </a:rPr>
              <a:t>文件来保存数据，不用程序内部的储存方式来储存数据。</a:t>
            </a:r>
            <a:endParaRPr lang="zh-CN" altLang="en-US" sz="2000">
              <a:solidFill>
                <a:schemeClr val="bg1"/>
              </a:solidFill>
            </a:endParaRPr>
          </a:p>
          <a:p>
            <a:endParaRPr lang="zh-CN" altLang="en-US" sz="2000">
              <a:solidFill>
                <a:schemeClr val="bg1"/>
              </a:solidFill>
            </a:endParaRPr>
          </a:p>
          <a:p>
            <a:r>
              <a:rPr lang="en-US" altLang="zh-CN" sz="2000">
                <a:solidFill>
                  <a:schemeClr val="bg1"/>
                </a:solidFill>
              </a:rPr>
              <a:t>2.</a:t>
            </a:r>
            <a:r>
              <a:rPr lang="zh-CN" altLang="en-US" sz="2000">
                <a:solidFill>
                  <a:schemeClr val="bg1"/>
                </a:solidFill>
              </a:rPr>
              <a:t>为所有含分数的提供倒序和升序的排序功能</a:t>
            </a:r>
            <a:endParaRPr lang="zh-CN" altLang="en-US" sz="2000">
              <a:solidFill>
                <a:schemeClr val="bg1"/>
              </a:solidFill>
            </a:endParaRPr>
          </a:p>
          <a:p>
            <a:endParaRPr lang="zh-CN" altLang="en-US" sz="2000">
              <a:solidFill>
                <a:schemeClr val="bg1"/>
              </a:solidFill>
            </a:endParaRPr>
          </a:p>
          <a:p>
            <a:r>
              <a:rPr lang="en-US" altLang="zh-CN" sz="2000">
                <a:solidFill>
                  <a:schemeClr val="bg1"/>
                </a:solidFill>
              </a:rPr>
              <a:t>3.</a:t>
            </a:r>
            <a:r>
              <a:rPr lang="zh-CN" altLang="en-US" sz="2000">
                <a:solidFill>
                  <a:schemeClr val="bg1"/>
                </a:solidFill>
              </a:rPr>
              <a:t>每个管理系统都是独立分开的，互不影响，只有数据是互相传输的</a:t>
            </a:r>
            <a:endParaRPr lang="zh-CN" altLang="en-US" sz="2000">
              <a:solidFill>
                <a:schemeClr val="bg1"/>
              </a:solidFill>
            </a:endParaRPr>
          </a:p>
        </p:txBody>
      </p:sp>
      <p:pic>
        <p:nvPicPr>
          <p:cNvPr id="4" name="图片 3"/>
          <p:cNvPicPr>
            <a:picLocks noChangeAspect="1"/>
          </p:cNvPicPr>
          <p:nvPr>
            <p:custDataLst>
              <p:tags r:id="rId1"/>
            </p:custDataLst>
          </p:nvPr>
        </p:nvPicPr>
        <p:blipFill>
          <a:blip r:embed="rId2"/>
          <a:stretch>
            <a:fillRect/>
          </a:stretch>
        </p:blipFill>
        <p:spPr>
          <a:xfrm>
            <a:off x="335280" y="3808095"/>
            <a:ext cx="4023360" cy="24003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944110" y="3636010"/>
            <a:ext cx="2611755" cy="257238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8688070" y="4264025"/>
            <a:ext cx="1949450" cy="1944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12727" y="2095143"/>
            <a:ext cx="2166549" cy="76276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rPr>
              <a:t>PART 4</a:t>
            </a:r>
            <a:endPar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endParaRPr>
          </a:p>
        </p:txBody>
      </p:sp>
      <p:grpSp>
        <p:nvGrpSpPr>
          <p:cNvPr id="7" name="组合 6"/>
          <p:cNvGrpSpPr/>
          <p:nvPr/>
        </p:nvGrpSpPr>
        <p:grpSpPr>
          <a:xfrm>
            <a:off x="403723" y="2995680"/>
            <a:ext cx="10894142" cy="1124035"/>
            <a:chOff x="3660107" y="2995681"/>
            <a:chExt cx="4871786" cy="742882"/>
          </a:xfrm>
        </p:grpSpPr>
        <p:sp>
          <p:nvSpPr>
            <p:cNvPr id="6" name="矩形 5"/>
            <p:cNvSpPr/>
            <p:nvPr/>
          </p:nvSpPr>
          <p:spPr>
            <a:xfrm>
              <a:off x="3660107" y="2995681"/>
              <a:ext cx="4871786" cy="742882"/>
            </a:xfrm>
            <a:prstGeom prst="rect">
              <a:avLst/>
            </a:prstGeom>
            <a:solidFill>
              <a:srgbClr val="02238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 name="文本框 3"/>
            <p:cNvSpPr txBox="1"/>
            <p:nvPr/>
          </p:nvSpPr>
          <p:spPr>
            <a:xfrm>
              <a:off x="3787608" y="3064927"/>
              <a:ext cx="4616746" cy="673579"/>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rPr>
                <a:t>创新点与不足</a:t>
              </a:r>
              <a:r>
                <a:rPr kumimoji="0" lang="zh-CN" alt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rPr>
                <a:t>点</a:t>
              </a:r>
              <a:endParaRPr kumimoji="0" lang="zh-CN" altLang="en-US" sz="3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rLst="">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rLs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17"/>
          <p:cNvSpPr txBox="1"/>
          <p:nvPr/>
        </p:nvSpPr>
        <p:spPr>
          <a:xfrm>
            <a:off x="172064" y="274842"/>
            <a:ext cx="11847871" cy="584775"/>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rPr>
              <a:t>创新点</a:t>
            </a:r>
            <a:endPar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sp>
        <p:nvSpPr>
          <p:cNvPr id="26" name="矩形 25"/>
          <p:cNvSpPr/>
          <p:nvPr>
            <p:custDataLst>
              <p:tags r:id="rId1"/>
            </p:custDataLst>
          </p:nvPr>
        </p:nvSpPr>
        <p:spPr>
          <a:xfrm>
            <a:off x="1664745" y="2650328"/>
            <a:ext cx="4170867" cy="1095044"/>
          </a:xfrm>
          <a:prstGeom prst="rect">
            <a:avLst/>
          </a:prstGeom>
          <a:noFill/>
          <a:ln w="38100">
            <a:solidFill>
              <a:srgbClr val="173799"/>
            </a:solid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a:pPr indent="0" algn="ctr" fontAlgn="auto">
              <a:lnSpc>
                <a:spcPct val="100000"/>
              </a:lnSpc>
            </a:pPr>
            <a:endParaRPr lang="zh-CN" altLang="zh-CN" b="0" i="0">
              <a:solidFill>
                <a:srgbClr val="FFFFFF"/>
              </a:solidFill>
              <a:latin typeface="SimSun" panose="02010600030101010101" pitchFamily="2" charset="-122"/>
              <a:sym typeface="SimSun" panose="02010600030101010101" pitchFamily="2" charset="-122"/>
            </a:endParaRPr>
          </a:p>
        </p:txBody>
      </p:sp>
      <p:sp>
        <p:nvSpPr>
          <p:cNvPr id="27" name="剪去单角的矩形 26"/>
          <p:cNvSpPr/>
          <p:nvPr>
            <p:custDataLst>
              <p:tags r:id="rId2"/>
            </p:custDataLst>
          </p:nvPr>
        </p:nvSpPr>
        <p:spPr>
          <a:xfrm>
            <a:off x="1371341" y="2504240"/>
            <a:ext cx="1276733" cy="1387220"/>
          </a:xfrm>
          <a:prstGeom prst="snip1Rect">
            <a:avLst>
              <a:gd name="adj" fmla="val 50000"/>
            </a:avLst>
          </a:prstGeom>
          <a:ln>
            <a:no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28" name="文本框 27"/>
          <p:cNvSpPr txBox="1"/>
          <p:nvPr>
            <p:custDataLst>
              <p:tags r:id="rId3"/>
            </p:custDataLst>
          </p:nvPr>
        </p:nvSpPr>
        <p:spPr>
          <a:xfrm>
            <a:off x="2687665" y="2729923"/>
            <a:ext cx="3000324" cy="1034891"/>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solidFill>
                  <a:schemeClr val="bg1"/>
                </a:solidFill>
              </a:rPr>
              <a:t>放弃了以往一段代码实现全部功能的臃肿，每个功能有不同头文件</a:t>
            </a:r>
            <a:r>
              <a:rPr lang="zh-CN">
                <a:solidFill>
                  <a:schemeClr val="bg1"/>
                </a:solidFill>
              </a:rPr>
              <a:t>分工</a:t>
            </a:r>
            <a:endParaRPr lang="zh-CN">
              <a:solidFill>
                <a:schemeClr val="bg1"/>
              </a:solidFill>
            </a:endParaRPr>
          </a:p>
        </p:txBody>
      </p:sp>
      <p:sp>
        <p:nvSpPr>
          <p:cNvPr id="30" name="文本框 29"/>
          <p:cNvSpPr txBox="1"/>
          <p:nvPr>
            <p:custDataLst>
              <p:tags r:id="rId4"/>
            </p:custDataLst>
          </p:nvPr>
        </p:nvSpPr>
        <p:spPr>
          <a:xfrm>
            <a:off x="1207453" y="3225472"/>
            <a:ext cx="1273051" cy="665988"/>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ctr" defTabSz="914400" fontAlgn="auto">
              <a:lnSpc>
                <a:spcPct val="100000"/>
              </a:lnSpc>
            </a:pPr>
            <a:r>
              <a:rPr lang="zh-CN"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rPr>
              <a:t>01</a:t>
            </a:r>
            <a:endParaRPr lang="zh-CN"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endParaRPr>
          </a:p>
        </p:txBody>
      </p:sp>
      <p:sp>
        <p:nvSpPr>
          <p:cNvPr id="75" name="矩形 74"/>
          <p:cNvSpPr/>
          <p:nvPr>
            <p:custDataLst>
              <p:tags r:id="rId5"/>
            </p:custDataLst>
          </p:nvPr>
        </p:nvSpPr>
        <p:spPr>
          <a:xfrm>
            <a:off x="6474632" y="2638506"/>
            <a:ext cx="4170867" cy="1095044"/>
          </a:xfrm>
          <a:prstGeom prst="rect">
            <a:avLst/>
          </a:prstGeom>
          <a:noFill/>
          <a:ln w="38100">
            <a:solidFill>
              <a:srgbClr val="173799"/>
            </a:solid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a:pPr indent="0" algn="ctr" fontAlgn="auto">
              <a:lnSpc>
                <a:spcPct val="100000"/>
              </a:lnSpc>
            </a:pPr>
            <a:endParaRPr lang="zh-CN" altLang="zh-CN" b="0" i="0">
              <a:solidFill>
                <a:srgbClr val="FFFFFF"/>
              </a:solidFill>
              <a:latin typeface="SimSun" panose="02010600030101010101" pitchFamily="2" charset="-122"/>
              <a:sym typeface="SimSun" panose="02010600030101010101" pitchFamily="2" charset="-122"/>
            </a:endParaRPr>
          </a:p>
        </p:txBody>
      </p:sp>
      <p:sp>
        <p:nvSpPr>
          <p:cNvPr id="76" name="剪去单角的矩形 75"/>
          <p:cNvSpPr/>
          <p:nvPr>
            <p:custDataLst>
              <p:tags r:id="rId6"/>
            </p:custDataLst>
          </p:nvPr>
        </p:nvSpPr>
        <p:spPr>
          <a:xfrm>
            <a:off x="6181229" y="2492418"/>
            <a:ext cx="1276733" cy="1387220"/>
          </a:xfrm>
          <a:prstGeom prst="snip1Rect">
            <a:avLst>
              <a:gd name="adj" fmla="val 50000"/>
            </a:avLst>
          </a:prstGeom>
          <a:solidFill>
            <a:srgbClr val="173799"/>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78" name="文本框 77"/>
          <p:cNvSpPr txBox="1"/>
          <p:nvPr>
            <p:custDataLst>
              <p:tags r:id="rId7"/>
            </p:custDataLst>
          </p:nvPr>
        </p:nvSpPr>
        <p:spPr>
          <a:xfrm>
            <a:off x="7497860" y="2721371"/>
            <a:ext cx="3147639" cy="424146"/>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9" name="文本框 78"/>
          <p:cNvSpPr txBox="1"/>
          <p:nvPr>
            <p:custDataLst>
              <p:tags r:id="rId8"/>
            </p:custDataLst>
          </p:nvPr>
        </p:nvSpPr>
        <p:spPr>
          <a:xfrm>
            <a:off x="7493830" y="2693094"/>
            <a:ext cx="3090554" cy="920107"/>
          </a:xfrm>
          <a:prstGeom prst="rect">
            <a:avLst/>
          </a:prstGeom>
          <a:noFill/>
        </p:spPr>
        <p:txBody>
          <a:bodyPr wrap="square" bIns="4699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l" fontAlgn="auto">
              <a:lnSpc>
                <a:spcPct val="100000"/>
              </a:lnSpc>
              <a:spcAft>
                <a:spcPts val="1000"/>
              </a:spcAft>
            </a:pPr>
            <a:r>
              <a:rPr lang="zh-CN" altLang="en-US" sz="2000" spc="150">
                <a:solidFill>
                  <a:srgbClr val="FFFFFF"/>
                </a:solidFill>
                <a:uFillTx/>
                <a:latin typeface="SimSun" panose="02010600030101010101" pitchFamily="2" charset="-122"/>
                <a:ea typeface="思源黑体 CN Regular" panose="020B0500000000000000" charset="-122"/>
                <a:sym typeface="SimSun" panose="02010600030101010101" pitchFamily="2" charset="-122"/>
              </a:rPr>
              <a:t>使用多个文件储存对应学生的数据，实现数据独立储存</a:t>
            </a:r>
            <a:endParaRPr lang="zh-CN" altLang="en-US" sz="2000" spc="150">
              <a:solidFill>
                <a:srgbClr val="FFFFFF"/>
              </a:solidFill>
              <a:uFillTx/>
              <a:latin typeface="SimSun" panose="02010600030101010101" pitchFamily="2" charset="-122"/>
              <a:ea typeface="思源黑体 CN Regular" panose="020B0500000000000000" charset="-122"/>
              <a:sym typeface="SimSun" panose="02010600030101010101" pitchFamily="2" charset="-122"/>
            </a:endParaRPr>
          </a:p>
        </p:txBody>
      </p:sp>
      <p:sp>
        <p:nvSpPr>
          <p:cNvPr id="80" name="文本框 79"/>
          <p:cNvSpPr txBox="1"/>
          <p:nvPr>
            <p:custDataLst>
              <p:tags r:id="rId9"/>
            </p:custDataLst>
          </p:nvPr>
        </p:nvSpPr>
        <p:spPr>
          <a:xfrm>
            <a:off x="6017340" y="3213650"/>
            <a:ext cx="1273051" cy="665988"/>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ctr" defTabSz="914400" fontAlgn="auto">
              <a:lnSpc>
                <a:spcPct val="100000"/>
              </a:lnSpc>
            </a:pPr>
            <a:r>
              <a:rPr lang="en-US"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rPr>
              <a:t>02</a:t>
            </a:r>
            <a:endParaRPr lang="en-US"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endParaRPr>
          </a:p>
        </p:txBody>
      </p:sp>
      <p:sp>
        <p:nvSpPr>
          <p:cNvPr id="6" name="矩形 5"/>
          <p:cNvSpPr/>
          <p:nvPr>
            <p:custDataLst>
              <p:tags r:id="rId10"/>
            </p:custDataLst>
          </p:nvPr>
        </p:nvSpPr>
        <p:spPr>
          <a:xfrm>
            <a:off x="1592355" y="4628988"/>
            <a:ext cx="4170867" cy="1095044"/>
          </a:xfrm>
          <a:prstGeom prst="rect">
            <a:avLst/>
          </a:prstGeom>
          <a:noFill/>
          <a:ln w="38100">
            <a:solidFill>
              <a:srgbClr val="173799"/>
            </a:solid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a:pPr indent="0" algn="ctr" fontAlgn="auto">
              <a:lnSpc>
                <a:spcPct val="100000"/>
              </a:lnSpc>
            </a:pPr>
            <a:endParaRPr lang="zh-CN" altLang="zh-CN" b="0" i="0">
              <a:solidFill>
                <a:srgbClr val="FFFFFF"/>
              </a:solidFill>
              <a:latin typeface="SimSun" panose="02010600030101010101" pitchFamily="2" charset="-122"/>
              <a:sym typeface="SimSun" panose="02010600030101010101" pitchFamily="2" charset="-122"/>
            </a:endParaRPr>
          </a:p>
        </p:txBody>
      </p:sp>
      <p:sp>
        <p:nvSpPr>
          <p:cNvPr id="7" name="剪去单角的矩形 6"/>
          <p:cNvSpPr/>
          <p:nvPr>
            <p:custDataLst>
              <p:tags r:id="rId11"/>
            </p:custDataLst>
          </p:nvPr>
        </p:nvSpPr>
        <p:spPr>
          <a:xfrm>
            <a:off x="1486911" y="4437180"/>
            <a:ext cx="1276733" cy="1387220"/>
          </a:xfrm>
          <a:prstGeom prst="snip1Rect">
            <a:avLst>
              <a:gd name="adj" fmla="val 50000"/>
            </a:avLst>
          </a:prstGeom>
          <a:ln>
            <a:no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8" name="文本框 7"/>
          <p:cNvSpPr txBox="1"/>
          <p:nvPr>
            <p:custDataLst>
              <p:tags r:id="rId12"/>
            </p:custDataLst>
          </p:nvPr>
        </p:nvSpPr>
        <p:spPr>
          <a:xfrm>
            <a:off x="2855305" y="4789228"/>
            <a:ext cx="3000324" cy="1034891"/>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solidFill>
                  <a:schemeClr val="bg1"/>
                </a:solidFill>
              </a:rPr>
              <a:t>使用了链表，是数据的增删改查</a:t>
            </a:r>
            <a:r>
              <a:rPr lang="zh-CN">
                <a:solidFill>
                  <a:schemeClr val="bg1"/>
                </a:solidFill>
              </a:rPr>
              <a:t>更快</a:t>
            </a:r>
            <a:endParaRPr lang="zh-CN">
              <a:solidFill>
                <a:schemeClr val="bg1"/>
              </a:solidFill>
            </a:endParaRPr>
          </a:p>
        </p:txBody>
      </p:sp>
      <p:sp>
        <p:nvSpPr>
          <p:cNvPr id="9" name="文本框 8"/>
          <p:cNvSpPr txBox="1"/>
          <p:nvPr>
            <p:custDataLst>
              <p:tags r:id="rId13"/>
            </p:custDataLst>
          </p:nvPr>
        </p:nvSpPr>
        <p:spPr>
          <a:xfrm>
            <a:off x="1329373" y="5053637"/>
            <a:ext cx="1273051" cy="665988"/>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ctr" defTabSz="914400" fontAlgn="auto">
              <a:lnSpc>
                <a:spcPct val="100000"/>
              </a:lnSpc>
            </a:pPr>
            <a:r>
              <a:rPr lang="zh-CN"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rPr>
              <a:t>0</a:t>
            </a:r>
            <a:r>
              <a:rPr lang="en-US"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rPr>
              <a:t>3</a:t>
            </a:r>
            <a:endParaRPr lang="en-US"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文本框 17"/>
          <p:cNvSpPr txBox="1"/>
          <p:nvPr/>
        </p:nvSpPr>
        <p:spPr>
          <a:xfrm>
            <a:off x="172064" y="274842"/>
            <a:ext cx="11847871" cy="584775"/>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rPr>
              <a:t>不足点</a:t>
            </a:r>
            <a:endPar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sp>
        <p:nvSpPr>
          <p:cNvPr id="26" name="矩形 25"/>
          <p:cNvSpPr/>
          <p:nvPr>
            <p:custDataLst>
              <p:tags r:id="rId1"/>
            </p:custDataLst>
          </p:nvPr>
        </p:nvSpPr>
        <p:spPr>
          <a:xfrm>
            <a:off x="1664745" y="2650328"/>
            <a:ext cx="4170867" cy="1095044"/>
          </a:xfrm>
          <a:prstGeom prst="rect">
            <a:avLst/>
          </a:prstGeom>
          <a:noFill/>
          <a:ln w="38100">
            <a:solidFill>
              <a:srgbClr val="173799"/>
            </a:solid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a:pPr indent="0" algn="ctr" fontAlgn="auto">
              <a:lnSpc>
                <a:spcPct val="100000"/>
              </a:lnSpc>
            </a:pPr>
            <a:endParaRPr lang="zh-CN" altLang="zh-CN" b="0" i="0">
              <a:solidFill>
                <a:srgbClr val="FFFFFF"/>
              </a:solidFill>
              <a:latin typeface="SimSun" panose="02010600030101010101" pitchFamily="2" charset="-122"/>
              <a:sym typeface="SimSun" panose="02010600030101010101" pitchFamily="2" charset="-122"/>
            </a:endParaRPr>
          </a:p>
        </p:txBody>
      </p:sp>
      <p:sp>
        <p:nvSpPr>
          <p:cNvPr id="27" name="剪去单角的矩形 26"/>
          <p:cNvSpPr/>
          <p:nvPr>
            <p:custDataLst>
              <p:tags r:id="rId2"/>
            </p:custDataLst>
          </p:nvPr>
        </p:nvSpPr>
        <p:spPr>
          <a:xfrm>
            <a:off x="1371341" y="2504240"/>
            <a:ext cx="1276733" cy="1387220"/>
          </a:xfrm>
          <a:prstGeom prst="snip1Rect">
            <a:avLst>
              <a:gd name="adj" fmla="val 50000"/>
            </a:avLst>
          </a:prstGeom>
          <a:ln>
            <a:no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28" name="文本框 27"/>
          <p:cNvSpPr txBox="1"/>
          <p:nvPr>
            <p:custDataLst>
              <p:tags r:id="rId3"/>
            </p:custDataLst>
          </p:nvPr>
        </p:nvSpPr>
        <p:spPr>
          <a:xfrm>
            <a:off x="2687665" y="2729923"/>
            <a:ext cx="3000324" cy="1034891"/>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solidFill>
                  <a:schemeClr val="bg1"/>
                </a:solidFill>
              </a:rPr>
              <a:t>文件数据占据空间</a:t>
            </a:r>
            <a:r>
              <a:rPr lang="zh-CN">
                <a:solidFill>
                  <a:schemeClr val="bg1"/>
                </a:solidFill>
              </a:rPr>
              <a:t>稍大</a:t>
            </a:r>
            <a:endParaRPr lang="zh-CN">
              <a:solidFill>
                <a:schemeClr val="bg1"/>
              </a:solidFill>
            </a:endParaRPr>
          </a:p>
        </p:txBody>
      </p:sp>
      <p:sp>
        <p:nvSpPr>
          <p:cNvPr id="30" name="文本框 29"/>
          <p:cNvSpPr txBox="1"/>
          <p:nvPr>
            <p:custDataLst>
              <p:tags r:id="rId4"/>
            </p:custDataLst>
          </p:nvPr>
        </p:nvSpPr>
        <p:spPr>
          <a:xfrm>
            <a:off x="1207453" y="3225472"/>
            <a:ext cx="1273051" cy="665988"/>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ctr" defTabSz="914400" fontAlgn="auto">
              <a:lnSpc>
                <a:spcPct val="100000"/>
              </a:lnSpc>
            </a:pPr>
            <a:r>
              <a:rPr lang="zh-CN"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rPr>
              <a:t>01</a:t>
            </a:r>
            <a:endParaRPr lang="zh-CN"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endParaRPr>
          </a:p>
        </p:txBody>
      </p:sp>
      <p:sp>
        <p:nvSpPr>
          <p:cNvPr id="75" name="矩形 74"/>
          <p:cNvSpPr/>
          <p:nvPr>
            <p:custDataLst>
              <p:tags r:id="rId5"/>
            </p:custDataLst>
          </p:nvPr>
        </p:nvSpPr>
        <p:spPr>
          <a:xfrm>
            <a:off x="6474632" y="2638506"/>
            <a:ext cx="4170867" cy="1095044"/>
          </a:xfrm>
          <a:prstGeom prst="rect">
            <a:avLst/>
          </a:prstGeom>
          <a:noFill/>
          <a:ln w="38100">
            <a:solidFill>
              <a:srgbClr val="173799"/>
            </a:solid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a:pPr indent="0" algn="ctr" fontAlgn="auto">
              <a:lnSpc>
                <a:spcPct val="100000"/>
              </a:lnSpc>
            </a:pPr>
            <a:endParaRPr lang="zh-CN" altLang="zh-CN" b="0" i="0">
              <a:solidFill>
                <a:srgbClr val="FFFFFF"/>
              </a:solidFill>
              <a:latin typeface="SimSun" panose="02010600030101010101" pitchFamily="2" charset="-122"/>
              <a:sym typeface="SimSun" panose="02010600030101010101" pitchFamily="2" charset="-122"/>
            </a:endParaRPr>
          </a:p>
        </p:txBody>
      </p:sp>
      <p:sp>
        <p:nvSpPr>
          <p:cNvPr id="76" name="剪去单角的矩形 75"/>
          <p:cNvSpPr/>
          <p:nvPr>
            <p:custDataLst>
              <p:tags r:id="rId6"/>
            </p:custDataLst>
          </p:nvPr>
        </p:nvSpPr>
        <p:spPr>
          <a:xfrm>
            <a:off x="6181229" y="2492418"/>
            <a:ext cx="1276733" cy="1387220"/>
          </a:xfrm>
          <a:prstGeom prst="snip1Rect">
            <a:avLst>
              <a:gd name="adj" fmla="val 50000"/>
            </a:avLst>
          </a:prstGeom>
          <a:solidFill>
            <a:srgbClr val="173799"/>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sp>
        <p:nvSpPr>
          <p:cNvPr id="78" name="文本框 77"/>
          <p:cNvSpPr txBox="1"/>
          <p:nvPr>
            <p:custDataLst>
              <p:tags r:id="rId7"/>
            </p:custDataLst>
          </p:nvPr>
        </p:nvSpPr>
        <p:spPr>
          <a:xfrm>
            <a:off x="7497860" y="2721371"/>
            <a:ext cx="3147639" cy="424146"/>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79" name="文本框 78"/>
          <p:cNvSpPr txBox="1"/>
          <p:nvPr>
            <p:custDataLst>
              <p:tags r:id="rId8"/>
            </p:custDataLst>
          </p:nvPr>
        </p:nvSpPr>
        <p:spPr>
          <a:xfrm>
            <a:off x="7493830" y="2693094"/>
            <a:ext cx="3090554" cy="920107"/>
          </a:xfrm>
          <a:prstGeom prst="rect">
            <a:avLst/>
          </a:prstGeom>
          <a:noFill/>
        </p:spPr>
        <p:txBody>
          <a:bodyPr wrap="square" bIns="4699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l" fontAlgn="auto">
              <a:lnSpc>
                <a:spcPct val="100000"/>
              </a:lnSpc>
              <a:spcAft>
                <a:spcPts val="1000"/>
              </a:spcAft>
            </a:pPr>
            <a:r>
              <a:rPr lang="zh-CN" altLang="en-US" sz="2000" spc="150">
                <a:solidFill>
                  <a:srgbClr val="FFFFFF"/>
                </a:solidFill>
                <a:uFillTx/>
                <a:latin typeface="SimSun" panose="02010600030101010101" pitchFamily="2" charset="-122"/>
                <a:ea typeface="思源黑体 CN Regular" panose="020B0500000000000000" charset="-122"/>
                <a:sym typeface="SimSun" panose="02010600030101010101" pitchFamily="2" charset="-122"/>
              </a:rPr>
              <a:t>操作界面</a:t>
            </a:r>
            <a:r>
              <a:rPr lang="zh-CN" altLang="en-US" sz="2000" spc="150">
                <a:solidFill>
                  <a:srgbClr val="FFFFFF"/>
                </a:solidFill>
                <a:uFillTx/>
                <a:latin typeface="SimSun" panose="02010600030101010101" pitchFamily="2" charset="-122"/>
                <a:ea typeface="思源黑体 CN Regular" panose="020B0500000000000000" charset="-122"/>
                <a:sym typeface="SimSun" panose="02010600030101010101" pitchFamily="2" charset="-122"/>
              </a:rPr>
              <a:t>简单</a:t>
            </a:r>
            <a:endParaRPr lang="zh-CN" altLang="en-US" sz="2000" spc="150">
              <a:solidFill>
                <a:srgbClr val="FFFFFF"/>
              </a:solidFill>
              <a:uFillTx/>
              <a:latin typeface="SimSun" panose="02010600030101010101" pitchFamily="2" charset="-122"/>
              <a:ea typeface="思源黑体 CN Regular" panose="020B0500000000000000" charset="-122"/>
              <a:sym typeface="SimSun" panose="02010600030101010101" pitchFamily="2" charset="-122"/>
            </a:endParaRPr>
          </a:p>
        </p:txBody>
      </p:sp>
      <p:sp>
        <p:nvSpPr>
          <p:cNvPr id="80" name="文本框 79"/>
          <p:cNvSpPr txBox="1"/>
          <p:nvPr>
            <p:custDataLst>
              <p:tags r:id="rId9"/>
            </p:custDataLst>
          </p:nvPr>
        </p:nvSpPr>
        <p:spPr>
          <a:xfrm>
            <a:off x="6017340" y="3213650"/>
            <a:ext cx="1273051" cy="665988"/>
          </a:xfrm>
          <a:prstGeom prst="rect">
            <a:avLst/>
          </a:prstGeom>
          <a:noFill/>
        </p:spPr>
        <p:txBody>
          <a:bodyPr wrap="square" bIns="0"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indent="0" algn="ctr" defTabSz="914400" fontAlgn="auto">
              <a:lnSpc>
                <a:spcPct val="100000"/>
              </a:lnSpc>
            </a:pPr>
            <a:r>
              <a:rPr lang="en-US"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rPr>
              <a:t>02</a:t>
            </a:r>
            <a:endParaRPr lang="en-US" altLang="zh-CN" sz="3600" spc="300">
              <a:solidFill>
                <a:srgbClr val="000000"/>
              </a:solidFill>
              <a:uFillTx/>
              <a:latin typeface="SimSun" panose="02010600030101010101" pitchFamily="2" charset="-122"/>
              <a:ea typeface="思源黑体 CN Bold" panose="020B0800000000000000" charset="-122"/>
              <a:sym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7"/>
          <p:cNvSpPr txBox="1"/>
          <p:nvPr/>
        </p:nvSpPr>
        <p:spPr>
          <a:xfrm>
            <a:off x="172064" y="274842"/>
            <a:ext cx="11847871" cy="584775"/>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rPr>
              <a:t>-</a:t>
            </a:r>
            <a:endPar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grpSp>
        <p:nvGrpSpPr>
          <p:cNvPr id="20" name="组合 19"/>
          <p:cNvGrpSpPr/>
          <p:nvPr/>
        </p:nvGrpSpPr>
        <p:grpSpPr>
          <a:xfrm>
            <a:off x="1981430" y="2664413"/>
            <a:ext cx="2712489" cy="1529172"/>
            <a:chOff x="3041093" y="3024972"/>
            <a:chExt cx="2712489" cy="1529172"/>
          </a:xfrm>
        </p:grpSpPr>
        <p:sp>
          <p:nvSpPr>
            <p:cNvPr id="21" name="文本框 20"/>
            <p:cNvSpPr txBox="1"/>
            <p:nvPr/>
          </p:nvSpPr>
          <p:spPr>
            <a:xfrm>
              <a:off x="3041093" y="3024972"/>
              <a:ext cx="1895734" cy="1015663"/>
            </a:xfrm>
            <a:prstGeom prst="rect">
              <a:avLst/>
            </a:prstGeom>
            <a:noFill/>
            <a:effectLst>
              <a:glow rad="25400">
                <a:srgbClr val="DDEEF3"/>
              </a:glow>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en-US" sz="6000">
                  <a:solidFill>
                    <a:srgbClr val="7F7F7F"/>
                  </a:solidFill>
                  <a:effectLst>
                    <a:glow rad="12700">
                      <a:srgbClr val="DDEEF3"/>
                    </a:glow>
                  </a:effectLst>
                  <a:latin typeface="SimSun" panose="02010600030101010101" pitchFamily="2" charset="-122"/>
                  <a:ea typeface="方正准圆_GBK" panose="03000509000000000000" pitchFamily="65" charset="-122"/>
                  <a:sym typeface="SimSun" panose="02010600030101010101" pitchFamily="2" charset="-122"/>
                </a:rPr>
                <a:t>目录</a:t>
              </a:r>
              <a:endParaRPr lang="zh-CN" altLang="en-US" sz="6000">
                <a:solidFill>
                  <a:srgbClr val="7F7F7F"/>
                </a:solidFill>
                <a:effectLst>
                  <a:glow rad="12700">
                    <a:srgbClr val="DDEEF3"/>
                  </a:glow>
                </a:effectLst>
                <a:latin typeface="SimSun" panose="02010600030101010101" pitchFamily="2" charset="-122"/>
                <a:ea typeface="方正准圆_GBK" panose="03000509000000000000" pitchFamily="65" charset="-122"/>
                <a:sym typeface="SimSun" panose="02010600030101010101" pitchFamily="2" charset="-122"/>
              </a:endParaRPr>
            </a:p>
          </p:txBody>
        </p:sp>
        <p:sp>
          <p:nvSpPr>
            <p:cNvPr id="22" name="文本框 21"/>
            <p:cNvSpPr txBox="1"/>
            <p:nvPr/>
          </p:nvSpPr>
          <p:spPr>
            <a:xfrm>
              <a:off x="3041093" y="3969369"/>
              <a:ext cx="2712489"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r>
                <a:rPr lang="zh-CN" altLang="zh-CN" sz="3200">
                  <a:solidFill>
                    <a:srgbClr val="7F7F7F"/>
                  </a:solidFill>
                  <a:latin typeface="SimSun" panose="02010600030101010101" pitchFamily="2" charset="-122"/>
                  <a:ea typeface="方正准圆_GBK" panose="03000509000000000000" pitchFamily="65" charset="-122"/>
                  <a:sym typeface="SimSun" panose="02010600030101010101" pitchFamily="2" charset="-122"/>
                </a:rPr>
                <a:t>CONTENTS</a:t>
              </a:r>
              <a:endParaRPr lang="zh-CN" altLang="en-US" sz="3200">
                <a:solidFill>
                  <a:srgbClr val="7F7F7F"/>
                </a:solidFill>
                <a:latin typeface="SimSun" panose="02010600030101010101" pitchFamily="2" charset="-122"/>
                <a:ea typeface="方正准圆_GBK" panose="03000509000000000000" pitchFamily="65" charset="-122"/>
                <a:sym typeface="SimSun" panose="02010600030101010101" pitchFamily="2" charset="-122"/>
              </a:endParaRPr>
            </a:p>
          </p:txBody>
        </p:sp>
      </p:grpSp>
      <p:grpSp>
        <p:nvGrpSpPr>
          <p:cNvPr id="23" name="组合 22"/>
          <p:cNvGrpSpPr/>
          <p:nvPr/>
        </p:nvGrpSpPr>
        <p:grpSpPr>
          <a:xfrm>
            <a:off x="5231406" y="1340608"/>
            <a:ext cx="5735369" cy="4860182"/>
            <a:chOff x="6644136" y="1538712"/>
            <a:chExt cx="5735369" cy="4860182"/>
          </a:xfrm>
        </p:grpSpPr>
        <p:sp>
          <p:nvSpPr>
            <p:cNvPr id="24" name="TextBox 74"/>
            <p:cNvSpPr txBox="1"/>
            <p:nvPr/>
          </p:nvSpPr>
          <p:spPr>
            <a:xfrm>
              <a:off x="7604745" y="1600268"/>
              <a:ext cx="4774760" cy="583565"/>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en-US" sz="3200">
                  <a:solidFill>
                    <a:srgbClr val="7F7F7F"/>
                  </a:solidFill>
                  <a:latin typeface="SimSun" panose="02010600030101010101" pitchFamily="2" charset="-122"/>
                  <a:sym typeface="SimSun" panose="02010600030101010101" pitchFamily="2" charset="-122"/>
                </a:rPr>
                <a:t>学生管理系统</a:t>
              </a:r>
              <a:r>
                <a:rPr lang="zh-CN" altLang="en-US" sz="3200">
                  <a:solidFill>
                    <a:srgbClr val="7F7F7F"/>
                  </a:solidFill>
                  <a:latin typeface="SimSun" panose="02010600030101010101" pitchFamily="2" charset="-122"/>
                  <a:sym typeface="SimSun" panose="02010600030101010101" pitchFamily="2" charset="-122"/>
                </a:rPr>
                <a:t>基本功能</a:t>
              </a:r>
              <a:endParaRPr lang="zh-CN" altLang="en-US" sz="3200">
                <a:solidFill>
                  <a:srgbClr val="7F7F7F"/>
                </a:solidFill>
                <a:latin typeface="SimSun" panose="02010600030101010101" pitchFamily="2" charset="-122"/>
                <a:sym typeface="SimSun" panose="02010600030101010101" pitchFamily="2" charset="-122"/>
              </a:endParaRPr>
            </a:p>
          </p:txBody>
        </p:sp>
        <p:sp>
          <p:nvSpPr>
            <p:cNvPr id="25" name="TextBox 77"/>
            <p:cNvSpPr txBox="1"/>
            <p:nvPr/>
          </p:nvSpPr>
          <p:spPr>
            <a:xfrm>
              <a:off x="7603724" y="3676983"/>
              <a:ext cx="4774761" cy="583565"/>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3200">
                  <a:solidFill>
                    <a:srgbClr val="7F7F7F"/>
                  </a:solidFill>
                  <a:latin typeface="SimSun" panose="02010600030101010101" pitchFamily="2" charset="-122"/>
                  <a:sym typeface="SimSun" panose="02010600030101010101" pitchFamily="2" charset="-122"/>
                </a:rPr>
                <a:t>特有功能</a:t>
              </a:r>
              <a:endParaRPr lang="zh-CN" altLang="zh-CN" sz="3200">
                <a:solidFill>
                  <a:srgbClr val="7F7F7F"/>
                </a:solidFill>
                <a:latin typeface="SimSun" panose="02010600030101010101" pitchFamily="2" charset="-122"/>
                <a:sym typeface="SimSun" panose="02010600030101010101" pitchFamily="2" charset="-122"/>
              </a:endParaRPr>
            </a:p>
          </p:txBody>
        </p:sp>
        <p:sp>
          <p:nvSpPr>
            <p:cNvPr id="27" name="TextBox 80"/>
            <p:cNvSpPr txBox="1"/>
            <p:nvPr/>
          </p:nvSpPr>
          <p:spPr>
            <a:xfrm>
              <a:off x="7609728" y="4715340"/>
              <a:ext cx="4768750" cy="583565"/>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3200">
                  <a:solidFill>
                    <a:srgbClr val="7F7F7F"/>
                  </a:solidFill>
                  <a:latin typeface="SimSun" panose="02010600030101010101" pitchFamily="2" charset="-122"/>
                  <a:sym typeface="SimSun" panose="02010600030101010101" pitchFamily="2" charset="-122"/>
                </a:rPr>
                <a:t>创新点和</a:t>
              </a:r>
              <a:r>
                <a:rPr lang="zh-CN" altLang="zh-CN" sz="3200">
                  <a:solidFill>
                    <a:srgbClr val="7F7F7F"/>
                  </a:solidFill>
                  <a:latin typeface="SimSun" panose="02010600030101010101" pitchFamily="2" charset="-122"/>
                  <a:sym typeface="SimSun" panose="02010600030101010101" pitchFamily="2" charset="-122"/>
                </a:rPr>
                <a:t>不足点</a:t>
              </a:r>
              <a:endParaRPr lang="zh-CN" altLang="zh-CN" sz="3200">
                <a:solidFill>
                  <a:srgbClr val="7F7F7F"/>
                </a:solidFill>
                <a:latin typeface="SimSun" panose="02010600030101010101" pitchFamily="2" charset="-122"/>
                <a:sym typeface="SimSun" panose="02010600030101010101" pitchFamily="2" charset="-122"/>
              </a:endParaRPr>
            </a:p>
          </p:txBody>
        </p:sp>
        <p:sp>
          <p:nvSpPr>
            <p:cNvPr id="29" name="TextBox 83"/>
            <p:cNvSpPr txBox="1"/>
            <p:nvPr/>
          </p:nvSpPr>
          <p:spPr>
            <a:xfrm>
              <a:off x="7617537" y="2638625"/>
              <a:ext cx="4761957" cy="583565"/>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3200">
                  <a:solidFill>
                    <a:srgbClr val="7F7F7F"/>
                  </a:solidFill>
                  <a:latin typeface="SimSun" panose="02010600030101010101" pitchFamily="2" charset="-122"/>
                  <a:sym typeface="SimSun" panose="02010600030101010101" pitchFamily="2" charset="-122"/>
                </a:rPr>
                <a:t>运行调试情况</a:t>
              </a:r>
              <a:endParaRPr lang="zh-CN" altLang="zh-CN" sz="3200">
                <a:solidFill>
                  <a:srgbClr val="7F7F7F"/>
                </a:solidFill>
                <a:latin typeface="SimSun" panose="02010600030101010101" pitchFamily="2" charset="-122"/>
                <a:sym typeface="SimSun" panose="02010600030101010101" pitchFamily="2" charset="-122"/>
              </a:endParaRPr>
            </a:p>
          </p:txBody>
        </p:sp>
        <p:sp>
          <p:nvSpPr>
            <p:cNvPr id="33" name="文本框 32"/>
            <p:cNvSpPr txBox="1"/>
            <p:nvPr/>
          </p:nvSpPr>
          <p:spPr>
            <a:xfrm>
              <a:off x="6644136" y="1538712"/>
              <a:ext cx="881098" cy="707886"/>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4000">
                  <a:solidFill>
                    <a:srgbClr val="7F7F7F"/>
                  </a:solidFill>
                  <a:latin typeface="SimSun" panose="02010600030101010101" pitchFamily="2" charset="-122"/>
                  <a:sym typeface="SimSun" panose="02010600030101010101" pitchFamily="2" charset="-122"/>
                </a:rPr>
                <a:t>01</a:t>
              </a:r>
              <a:endParaRPr lang="zh-CN" altLang="en-US" sz="4000">
                <a:solidFill>
                  <a:srgbClr val="7F7F7F"/>
                </a:solidFill>
                <a:latin typeface="SimSun" panose="02010600030101010101" pitchFamily="2" charset="-122"/>
                <a:sym typeface="SimSun" panose="02010600030101010101" pitchFamily="2" charset="-122"/>
              </a:endParaRPr>
            </a:p>
          </p:txBody>
        </p:sp>
        <p:sp>
          <p:nvSpPr>
            <p:cNvPr id="35" name="文本框 34"/>
            <p:cNvSpPr txBox="1"/>
            <p:nvPr/>
          </p:nvSpPr>
          <p:spPr>
            <a:xfrm>
              <a:off x="6644136" y="5692139"/>
              <a:ext cx="959075" cy="706755"/>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endParaRPr lang="zh-CN" altLang="en-US" sz="4000">
                <a:solidFill>
                  <a:srgbClr val="7F7F7F"/>
                </a:solidFill>
                <a:latin typeface="SimSun" panose="02010600030101010101" pitchFamily="2" charset="-122"/>
                <a:sym typeface="SimSun" panose="02010600030101010101" pitchFamily="2" charset="-122"/>
              </a:endParaRPr>
            </a:p>
          </p:txBody>
        </p:sp>
        <p:sp>
          <p:nvSpPr>
            <p:cNvPr id="37" name="文本框 36"/>
            <p:cNvSpPr txBox="1"/>
            <p:nvPr/>
          </p:nvSpPr>
          <p:spPr>
            <a:xfrm>
              <a:off x="6644136" y="4653783"/>
              <a:ext cx="959076" cy="707886"/>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4000">
                  <a:solidFill>
                    <a:srgbClr val="7F7F7F"/>
                  </a:solidFill>
                  <a:latin typeface="SimSun" panose="02010600030101010101" pitchFamily="2" charset="-122"/>
                  <a:sym typeface="SimSun" panose="02010600030101010101" pitchFamily="2" charset="-122"/>
                </a:rPr>
                <a:t>04</a:t>
              </a:r>
              <a:endParaRPr lang="zh-CN" altLang="en-US" sz="4000">
                <a:solidFill>
                  <a:srgbClr val="7F7F7F"/>
                </a:solidFill>
                <a:latin typeface="SimSun" panose="02010600030101010101" pitchFamily="2" charset="-122"/>
                <a:sym typeface="SimSun" panose="02010600030101010101" pitchFamily="2" charset="-122"/>
              </a:endParaRPr>
            </a:p>
          </p:txBody>
        </p:sp>
        <p:sp>
          <p:nvSpPr>
            <p:cNvPr id="39" name="文本框 38"/>
            <p:cNvSpPr txBox="1"/>
            <p:nvPr/>
          </p:nvSpPr>
          <p:spPr>
            <a:xfrm>
              <a:off x="6644136" y="3615426"/>
              <a:ext cx="959587" cy="707886"/>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4000">
                  <a:solidFill>
                    <a:srgbClr val="7F7F7F"/>
                  </a:solidFill>
                  <a:latin typeface="SimSun" panose="02010600030101010101" pitchFamily="2" charset="-122"/>
                  <a:sym typeface="SimSun" panose="02010600030101010101" pitchFamily="2" charset="-122"/>
                </a:rPr>
                <a:t>03</a:t>
              </a:r>
              <a:endParaRPr lang="zh-CN" altLang="en-US" sz="4000">
                <a:solidFill>
                  <a:srgbClr val="7F7F7F"/>
                </a:solidFill>
                <a:latin typeface="SimSun" panose="02010600030101010101" pitchFamily="2" charset="-122"/>
                <a:sym typeface="SimSun" panose="02010600030101010101" pitchFamily="2" charset="-122"/>
              </a:endParaRPr>
            </a:p>
          </p:txBody>
        </p:sp>
        <p:sp>
          <p:nvSpPr>
            <p:cNvPr id="41" name="文本框 40"/>
            <p:cNvSpPr txBox="1"/>
            <p:nvPr/>
          </p:nvSpPr>
          <p:spPr>
            <a:xfrm>
              <a:off x="6644136" y="2577069"/>
              <a:ext cx="952681" cy="707886"/>
            </a:xfrm>
            <a:prstGeom prst="rect">
              <a:avLst/>
            </a:prstGeom>
            <a:noFill/>
          </p:spPr>
          <p:txBody>
            <a:bodyPr wrap="square" rtlCol="0">
              <a:spAutoFit/>
            </a:bodyPr>
            <a:lstStyle>
              <a:defPPr>
                <a:defRPr lang="zh-CN"/>
              </a:defPPr>
              <a:lvl1pPr marL="0" algn="l" defTabSz="914400" rtl="0" eaLnBrk="1" latinLnBrk="0" hangingPunct="1">
                <a:defRPr sz="5400" kern="1200">
                  <a:gradFill>
                    <a:gsLst>
                      <a:gs pos="0">
                        <a:schemeClr val="accent1">
                          <a:lumMod val="5000"/>
                          <a:lumOff val="95000"/>
                        </a:schemeClr>
                      </a:gs>
                      <a:gs pos="22000">
                        <a:srgbClr val="4FA8DB"/>
                      </a:gs>
                      <a:gs pos="83000">
                        <a:srgbClr val="4DAFE8"/>
                      </a:gs>
                      <a:gs pos="100000">
                        <a:srgbClr val="1B4DAB"/>
                      </a:gs>
                    </a:gsLst>
                    <a:lin ang="5400000" scaled="1"/>
                  </a:gradFill>
                  <a:latin typeface="方正准圆_GBK" panose="03000509000000000000" pitchFamily="65" charset="-122"/>
                  <a:ea typeface="方正准圆_GBK" panose="03000509000000000000" pitchFamily="65" charset="-122"/>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stStyle>
            <a:p>
              <a:r>
                <a:rPr lang="zh-CN" altLang="zh-CN" sz="4000">
                  <a:solidFill>
                    <a:srgbClr val="7F7F7F"/>
                  </a:solidFill>
                  <a:latin typeface="SimSun" panose="02010600030101010101" pitchFamily="2" charset="-122"/>
                  <a:sym typeface="SimSun" panose="02010600030101010101" pitchFamily="2" charset="-122"/>
                </a:rPr>
                <a:t>02</a:t>
              </a:r>
              <a:endParaRPr lang="zh-CN" altLang="en-US" sz="4000">
                <a:solidFill>
                  <a:srgbClr val="7F7F7F"/>
                </a:solidFill>
                <a:latin typeface="SimSun" panose="02010600030101010101" pitchFamily="2" charset="-122"/>
                <a:sym typeface="SimSun"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66704" y="2095143"/>
            <a:ext cx="2058593" cy="76276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rPr>
              <a:t>PART 1</a:t>
            </a:r>
            <a:endPar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endParaRPr>
          </a:p>
        </p:txBody>
      </p:sp>
      <p:grpSp>
        <p:nvGrpSpPr>
          <p:cNvPr id="7" name="组合 6"/>
          <p:cNvGrpSpPr/>
          <p:nvPr/>
        </p:nvGrpSpPr>
        <p:grpSpPr>
          <a:xfrm>
            <a:off x="403723" y="2995680"/>
            <a:ext cx="10894142" cy="1124035"/>
            <a:chOff x="3660107" y="2995681"/>
            <a:chExt cx="4871786" cy="742882"/>
          </a:xfrm>
        </p:grpSpPr>
        <p:sp>
          <p:nvSpPr>
            <p:cNvPr id="6" name="矩形 5"/>
            <p:cNvSpPr/>
            <p:nvPr/>
          </p:nvSpPr>
          <p:spPr>
            <a:xfrm>
              <a:off x="3660107" y="2995681"/>
              <a:ext cx="4871786" cy="742882"/>
            </a:xfrm>
            <a:prstGeom prst="rect">
              <a:avLst/>
            </a:prstGeom>
            <a:solidFill>
              <a:srgbClr val="02238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 name="文本框 3"/>
            <p:cNvSpPr txBox="1"/>
            <p:nvPr/>
          </p:nvSpPr>
          <p:spPr>
            <a:xfrm>
              <a:off x="3787608" y="3064927"/>
              <a:ext cx="4616746" cy="673579"/>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lang="zh-CN" altLang="en-US" sz="3600">
                  <a:solidFill>
                    <a:schemeClr val="bg1"/>
                  </a:solidFill>
                  <a:latin typeface="SimSun" panose="02010600030101010101" pitchFamily="2" charset="-122"/>
                  <a:sym typeface="SimSun" panose="02010600030101010101" pitchFamily="2" charset="-122"/>
                </a:rPr>
                <a:t>学生管理系统基本功能</a:t>
              </a:r>
              <a:endParaRPr kumimoji="0" lang="zh-CN" altLang="en-US" sz="3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rLst="">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rLs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14"/>
          <p:cNvSpPr txBox="1"/>
          <p:nvPr/>
        </p:nvSpPr>
        <p:spPr>
          <a:xfrm>
            <a:off x="250034" y="296562"/>
            <a:ext cx="11691258" cy="4616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a:r>
              <a:rPr lang="zh-CN" altLang="en-US" sz="2400" b="1">
                <a:solidFill>
                  <a:srgbClr val="7F7F7F"/>
                </a:solidFill>
                <a:latin typeface="SimSun" panose="02010600030101010101" pitchFamily="2" charset="-122"/>
                <a:sym typeface="SimSun" panose="02010600030101010101" pitchFamily="2" charset="-122"/>
              </a:rPr>
              <a:t>学生管理系统基本功能</a:t>
            </a:r>
            <a:endParaRPr kumimoji="1" lang="zh-CN" altLang="en-US" sz="2400" b="1">
              <a:solidFill>
                <a:schemeClr val="tx1">
                  <a:lumMod val="65000"/>
                  <a:lumOff val="35000"/>
                </a:schemeClr>
              </a:solidFill>
              <a:latin typeface="SimSun" panose="02010600030101010101" pitchFamily="2" charset="-122"/>
              <a:sym typeface="SimSun" panose="02010600030101010101" pitchFamily="2" charset="-122"/>
            </a:endParaRPr>
          </a:p>
        </p:txBody>
      </p:sp>
      <p:sp>
        <p:nvSpPr>
          <p:cNvPr id="36" name="三角形 5"/>
          <p:cNvSpPr/>
          <p:nvPr/>
        </p:nvSpPr>
        <p:spPr>
          <a:xfrm rot="9000000">
            <a:off x="661634" y="206056"/>
            <a:ext cx="364793" cy="314477"/>
          </a:xfrm>
          <a:prstGeom prst="triangle">
            <a:avLst/>
          </a:prstGeom>
          <a:gradFill>
            <a:gsLst>
              <a:gs pos="0">
                <a:schemeClr val="bg1">
                  <a:lumMod val="95000"/>
                  <a:alpha val="54000"/>
                </a:schemeClr>
              </a:gs>
              <a:gs pos="10000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mn-lt"/>
                <a:ea typeface="+mn-ea"/>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Calibri" panose="020F0502020204030204"/>
                <a:ea typeface="Arial" panose="020B0604020202020204"/>
                <a:cs typeface="+mn-cs"/>
              </a:defRPr>
            </a:lvl9pPr>
          </a:lstStyle>
          <a:p/>
        </p:txBody>
      </p:sp>
      <p:grpSp>
        <p:nvGrpSpPr>
          <p:cNvPr id="3" name="组合 2"/>
          <p:cNvGrpSpPr/>
          <p:nvPr/>
        </p:nvGrpSpPr>
        <p:grpSpPr>
          <a:xfrm rot="9000000">
            <a:off x="8886446" y="748548"/>
            <a:ext cx="6611107" cy="5565070"/>
            <a:chOff x="-2121211" y="-250948"/>
            <a:chExt cx="5603547" cy="4716930"/>
          </a:xfrm>
        </p:grpSpPr>
        <p:sp>
          <p:nvSpPr>
            <p:cNvPr id="37" name="三角形 24"/>
            <p:cNvSpPr/>
            <p:nvPr/>
          </p:nvSpPr>
          <p:spPr>
            <a:xfrm rot="5400000">
              <a:off x="-909267" y="74378"/>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38" name="三角形 25"/>
            <p:cNvSpPr/>
            <p:nvPr/>
          </p:nvSpPr>
          <p:spPr>
            <a:xfrm rot="5400000">
              <a:off x="-1101423" y="74377"/>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39" name="三角形 26"/>
            <p:cNvSpPr/>
            <p:nvPr/>
          </p:nvSpPr>
          <p:spPr>
            <a:xfrm rot="5400000">
              <a:off x="-1293579" y="74377"/>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40" name="三角形 27"/>
            <p:cNvSpPr/>
            <p:nvPr/>
          </p:nvSpPr>
          <p:spPr>
            <a:xfrm rot="5400000">
              <a:off x="-1485735" y="74377"/>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41" name="三角形 28"/>
            <p:cNvSpPr/>
            <p:nvPr/>
          </p:nvSpPr>
          <p:spPr>
            <a:xfrm rot="5400000">
              <a:off x="-1677891" y="74375"/>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42" name="三角形 29"/>
            <p:cNvSpPr/>
            <p:nvPr/>
          </p:nvSpPr>
          <p:spPr>
            <a:xfrm rot="5400000">
              <a:off x="-1870047" y="74372"/>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43" name="三角形 30"/>
            <p:cNvSpPr/>
            <p:nvPr/>
          </p:nvSpPr>
          <p:spPr>
            <a:xfrm rot="5400000">
              <a:off x="-2062203" y="74368"/>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44" name="三角形 31"/>
            <p:cNvSpPr/>
            <p:nvPr/>
          </p:nvSpPr>
          <p:spPr>
            <a:xfrm rot="5400000">
              <a:off x="-2254359" y="74363"/>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sp>
          <p:nvSpPr>
            <p:cNvPr id="45" name="三角形 32"/>
            <p:cNvSpPr/>
            <p:nvPr/>
          </p:nvSpPr>
          <p:spPr>
            <a:xfrm rot="5400000">
              <a:off x="-2446515" y="74356"/>
              <a:ext cx="4716908" cy="4066299"/>
            </a:xfrm>
            <a:prstGeom prst="triangle">
              <a:avLst/>
            </a:prstGeom>
            <a:noFill/>
            <a:ln>
              <a:gradFill flip="none">
                <a:gsLst>
                  <a:gs pos="0">
                    <a:schemeClr val="bg1">
                      <a:lumMod val="85000"/>
                      <a:alpha val="0"/>
                    </a:schemeClr>
                  </a:gs>
                  <a:gs pos="100000">
                    <a:schemeClr val="bg1">
                      <a:lumMod val="85000"/>
                    </a:schemeClr>
                  </a:gs>
                </a:gsLst>
                <a:lin ang="135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p:txBody>
        </p:sp>
      </p:grpSp>
      <p:grpSp>
        <p:nvGrpSpPr>
          <p:cNvPr id="22" name="Group 22"/>
          <p:cNvGrpSpPr/>
          <p:nvPr/>
        </p:nvGrpSpPr>
        <p:grpSpPr>
          <a:xfrm rot="1938628">
            <a:off x="11290352" y="4287932"/>
            <a:ext cx="561150" cy="666623"/>
            <a:chOff x="-127" y="-127"/>
            <a:chExt cx="1122299" cy="1333246"/>
          </a:xfrm>
        </p:grpSpPr>
        <p:sp>
          <p:nvSpPr>
            <p:cNvPr id="23" name="Freeform 23"/>
            <p:cNvSpPr/>
            <p:nvPr/>
          </p:nvSpPr>
          <p:spPr>
            <a:xfrm>
              <a:off x="-127" y="-127"/>
              <a:ext cx="1122299" cy="1333246"/>
            </a:xfrm>
            <a:custGeom>
              <a:avLst/>
              <a:gdLst/>
              <a:ahLst/>
              <a:cxnLst/>
              <a:rect l="l" t="t" r="r" b="b"/>
              <a:pathLst>
                <a:path w="1122299" h="1333246">
                  <a:moveTo>
                    <a:pt x="893191" y="1333246"/>
                  </a:moveTo>
                  <a:lnTo>
                    <a:pt x="0" y="1156335"/>
                  </a:lnTo>
                  <a:lnTo>
                    <a:pt x="228981" y="0"/>
                  </a:lnTo>
                  <a:cubicBezTo>
                    <a:pt x="545084" y="119507"/>
                    <a:pt x="842772" y="178435"/>
                    <a:pt x="1122299" y="176911"/>
                  </a:cubicBezTo>
                  <a:cubicBezTo>
                    <a:pt x="878078" y="535051"/>
                    <a:pt x="767080" y="919607"/>
                    <a:pt x="893191" y="1333246"/>
                  </a:cubicBezTo>
                  <a:close/>
                </a:path>
              </a:pathLst>
            </a:custGeom>
            <a:solidFill>
              <a:srgbClr val="E4E4E4"/>
            </a:solidFill>
          </p:spPr>
          <p:txBody>
            <a:bodyPr/>
            <a:lstStyle/>
            <a:p/>
          </p:txBody>
        </p:sp>
      </p:grpSp>
      <p:sp>
        <p:nvSpPr>
          <p:cNvPr id="10" name="文本框 9"/>
          <p:cNvSpPr txBox="1"/>
          <p:nvPr/>
        </p:nvSpPr>
        <p:spPr>
          <a:xfrm>
            <a:off x="489585" y="1484630"/>
            <a:ext cx="11367135" cy="4523105"/>
          </a:xfrm>
          <a:prstGeom prst="rect">
            <a:avLst/>
          </a:prstGeom>
          <a:noFill/>
        </p:spPr>
        <p:txBody>
          <a:bodyPr wrap="square" rtlCol="0">
            <a:spAutoFit/>
          </a:bodyPr>
          <a:p>
            <a:r>
              <a:rPr sz="3200" b="1"/>
              <a:t>1、实现学生成绩的录入，并将录入数据保存到文本文件中</a:t>
            </a:r>
            <a:r>
              <a:rPr lang="en-US" sz="3200" b="1"/>
              <a:t>;</a:t>
            </a:r>
            <a:endParaRPr lang="zh-CN" sz="3200" b="1"/>
          </a:p>
          <a:p>
            <a:r>
              <a:rPr sz="3200" b="1"/>
              <a:t>2、读取文件在的学生成绩，并进行显示;</a:t>
            </a:r>
            <a:endParaRPr sz="3200" b="1"/>
          </a:p>
          <a:p>
            <a:r>
              <a:rPr sz="3200" b="1"/>
              <a:t>3</a:t>
            </a:r>
            <a:r>
              <a:rPr lang="zh-CN" sz="3200" b="1"/>
              <a:t>、</a:t>
            </a:r>
            <a:r>
              <a:rPr sz="3200" b="1"/>
              <a:t>查询某个学号学生的所有成绩;</a:t>
            </a:r>
            <a:endParaRPr sz="3200" b="1"/>
          </a:p>
          <a:p>
            <a:r>
              <a:rPr lang="en-US" sz="3200" b="1"/>
              <a:t>4</a:t>
            </a:r>
            <a:r>
              <a:rPr lang="zh-CN" altLang="en-US" sz="3200" b="1"/>
              <a:t>、</a:t>
            </a:r>
            <a:r>
              <a:rPr sz="3200" b="1"/>
              <a:t>查询某课程编号的所有学生的成绩</a:t>
            </a:r>
            <a:r>
              <a:rPr lang="en-US" sz="3200" b="1"/>
              <a:t>;</a:t>
            </a:r>
            <a:endParaRPr lang="en-US" sz="3200" b="1"/>
          </a:p>
          <a:p>
            <a:r>
              <a:rPr sz="3200" b="1"/>
              <a:t>5</a:t>
            </a:r>
            <a:r>
              <a:rPr lang="zh-CN" sz="3200" b="1"/>
              <a:t>、</a:t>
            </a:r>
            <a:r>
              <a:rPr sz="3200" b="1"/>
              <a:t>某课程编号的所有学生的成绩的排序显示</a:t>
            </a:r>
            <a:r>
              <a:rPr lang="en-US" sz="3200" b="1"/>
              <a:t>;</a:t>
            </a:r>
            <a:endParaRPr lang="en-US" sz="3200" b="1"/>
          </a:p>
          <a:p>
            <a:r>
              <a:rPr sz="3200" b="1"/>
              <a:t>6、统计各学生的学分</a:t>
            </a:r>
            <a:r>
              <a:rPr lang="en-US" sz="3200" b="1"/>
              <a:t>;</a:t>
            </a:r>
            <a:endParaRPr sz="3200" b="1"/>
          </a:p>
          <a:p>
            <a:r>
              <a:rPr sz="3200" b="1"/>
              <a:t>7、统计学分绩点小于某个值的所有学生;</a:t>
            </a:r>
            <a:endParaRPr sz="3200" b="1"/>
          </a:p>
          <a:p>
            <a:r>
              <a:rPr sz="3200" b="1"/>
              <a:t>8、修改某个学生的指定课程的成绩</a:t>
            </a:r>
            <a:endParaRPr sz="3200" b="1"/>
          </a:p>
          <a:p>
            <a:r>
              <a:rPr lang="en-US" sz="3200" b="1"/>
              <a:t>9</a:t>
            </a:r>
            <a:r>
              <a:rPr lang="zh-CN" altLang="en-US" sz="3200" b="1"/>
              <a:t>、基本的系统基本增删改</a:t>
            </a:r>
            <a:r>
              <a:rPr lang="zh-CN" altLang="en-US" sz="3200" b="1"/>
              <a:t>查功能</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19439" y="2095143"/>
            <a:ext cx="2153125" cy="76276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rPr>
              <a:t>PART 2</a:t>
            </a:r>
            <a:endParaRPr kumimoji="0" lang="zh-CN" altLang="zh-CN" sz="44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SimSun" panose="02010600030101010101" pitchFamily="2" charset="-122"/>
              <a:ea typeface="Microsoft YaHei" panose="020B0503020204020204" charset="-122"/>
              <a:cs typeface="+mn-cs"/>
              <a:sym typeface="SimSun" panose="02010600030101010101" pitchFamily="2" charset="-122"/>
            </a:endParaRPr>
          </a:p>
        </p:txBody>
      </p:sp>
      <p:grpSp>
        <p:nvGrpSpPr>
          <p:cNvPr id="7" name="组合 6"/>
          <p:cNvGrpSpPr/>
          <p:nvPr/>
        </p:nvGrpSpPr>
        <p:grpSpPr>
          <a:xfrm>
            <a:off x="403723" y="2995680"/>
            <a:ext cx="10894142" cy="1124035"/>
            <a:chOff x="3660107" y="2995681"/>
            <a:chExt cx="4871786" cy="742882"/>
          </a:xfrm>
        </p:grpSpPr>
        <p:sp>
          <p:nvSpPr>
            <p:cNvPr id="6" name="矩形 5"/>
            <p:cNvSpPr/>
            <p:nvPr/>
          </p:nvSpPr>
          <p:spPr>
            <a:xfrm>
              <a:off x="3660107" y="2995681"/>
              <a:ext cx="4871786" cy="742882"/>
            </a:xfrm>
            <a:prstGeom prst="rect">
              <a:avLst/>
            </a:prstGeom>
            <a:solidFill>
              <a:srgbClr val="02238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 name="文本框 3"/>
            <p:cNvSpPr txBox="1"/>
            <p:nvPr/>
          </p:nvSpPr>
          <p:spPr>
            <a:xfrm>
              <a:off x="3787608" y="3064927"/>
              <a:ext cx="4616746" cy="673579"/>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lang="zh-CN" altLang="zh-CN" sz="3600">
                  <a:solidFill>
                    <a:schemeClr val="bg1"/>
                  </a:solidFill>
                  <a:latin typeface="SimSun" panose="02010600030101010101" pitchFamily="2" charset="-122"/>
                  <a:sym typeface="SimSun" panose="02010600030101010101" pitchFamily="2" charset="-122"/>
                </a:rPr>
                <a:t>运行调试情况</a:t>
              </a:r>
              <a:endParaRPr kumimoji="0" lang="zh-CN" altLang="zh-CN" sz="3600" b="0"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rLst="">
                                      <p:cBhvr>
                                        <p:cTn id="9" dur="500"/>
                                        <p:tgtEl>
                                          <p:spTgt spid="3"/>
                                        </p:tgtEl>
                                      </p:cBhvr>
                                    </p:animEffect>
                                    <p:anim calcmode="lin" valueType="num">
                                      <p:cBhvr>
                                        <p:cTn id="10" dur="500" fill="hold"/>
                                        <p:tgtEl>
                                          <p:spTgt spid="3"/>
                                        </p:tgtEl>
                                        <p:attrNameLst>
                                          <p:attrName>ppt_x</p:attrName>
                                        </p:attrNameLst>
                                      </p:cBhvr>
                                      <p:tavLst>
                                        <p:tav tm="0">
                                          <p:val>
                                            <p:fltVal val="0.5"/>
                                          </p:val>
                                        </p:tav>
                                        <p:tav tm="100000">
                                          <p:val>
                                            <p:strVal val="#ppt_x"/>
                                          </p:val>
                                        </p:tav>
                                      </p:tavLst>
                                    </p:anim>
                                    <p:anim calcmode="lin" valueType="num">
                                      <p:cBhvr>
                                        <p:cTn id="11" dur="500" fill="hold"/>
                                        <p:tgtEl>
                                          <p:spTgt spid="3"/>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rLs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3071495" y="981075"/>
            <a:ext cx="5530850" cy="3759200"/>
          </a:xfrm>
          <a:prstGeom prst="rect">
            <a:avLst/>
          </a:prstGeom>
        </p:spPr>
      </p:pic>
      <p:sp>
        <p:nvSpPr>
          <p:cNvPr id="3" name="文本框 2"/>
          <p:cNvSpPr txBox="1"/>
          <p:nvPr/>
        </p:nvSpPr>
        <p:spPr>
          <a:xfrm>
            <a:off x="4944110" y="476885"/>
            <a:ext cx="3631565" cy="368300"/>
          </a:xfrm>
          <a:prstGeom prst="rect">
            <a:avLst/>
          </a:prstGeom>
          <a:noFill/>
        </p:spPr>
        <p:txBody>
          <a:bodyPr wrap="square" rtlCol="0">
            <a:spAutoFit/>
          </a:bodyPr>
          <a:p>
            <a:r>
              <a:rPr lang="zh-CN" altLang="en-US">
                <a:solidFill>
                  <a:schemeClr val="bg1"/>
                </a:solidFill>
              </a:rPr>
              <a:t>主界面</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6240145" y="2565400"/>
            <a:ext cx="4011930" cy="197802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302760" y="476885"/>
            <a:ext cx="3866515" cy="193421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91135" y="405130"/>
            <a:ext cx="3945890" cy="203327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99515" y="2703830"/>
            <a:ext cx="3854450" cy="1839595"/>
          </a:xfrm>
          <a:prstGeom prst="rect">
            <a:avLst/>
          </a:prstGeom>
        </p:spPr>
      </p:pic>
      <p:pic>
        <p:nvPicPr>
          <p:cNvPr id="8" name="图片 7"/>
          <p:cNvPicPr>
            <a:picLocks noChangeAspect="1"/>
          </p:cNvPicPr>
          <p:nvPr>
            <p:custDataLst>
              <p:tags r:id="rId9"/>
            </p:custDataLst>
          </p:nvPr>
        </p:nvPicPr>
        <p:blipFill>
          <a:blip r:embed="rId10"/>
          <a:stretch>
            <a:fillRect/>
          </a:stretch>
        </p:blipFill>
        <p:spPr>
          <a:xfrm>
            <a:off x="8256270" y="405130"/>
            <a:ext cx="3463290" cy="2032635"/>
          </a:xfrm>
          <a:prstGeom prst="rect">
            <a:avLst/>
          </a:prstGeom>
        </p:spPr>
      </p:pic>
      <p:sp>
        <p:nvSpPr>
          <p:cNvPr id="9" name="文本框 8"/>
          <p:cNvSpPr txBox="1"/>
          <p:nvPr/>
        </p:nvSpPr>
        <p:spPr>
          <a:xfrm>
            <a:off x="4584065" y="5517515"/>
            <a:ext cx="6405245" cy="368300"/>
          </a:xfrm>
          <a:prstGeom prst="rect">
            <a:avLst/>
          </a:prstGeom>
          <a:noFill/>
        </p:spPr>
        <p:txBody>
          <a:bodyPr wrap="square" rtlCol="0">
            <a:spAutoFit/>
          </a:bodyPr>
          <a:p>
            <a:r>
              <a:rPr lang="zh-CN" altLang="en-US">
                <a:solidFill>
                  <a:schemeClr val="bg1"/>
                </a:solidFill>
              </a:rPr>
              <a:t>五大功能的基本菜单</a:t>
            </a:r>
            <a:endParaRPr lang="zh-C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16050" y="332740"/>
            <a:ext cx="8910955" cy="5983605"/>
          </a:xfrm>
          <a:prstGeom prst="rect">
            <a:avLst/>
          </a:prstGeom>
          <a:noFill/>
        </p:spPr>
        <p:txBody>
          <a:bodyPr wrap="square" rtlCol="0">
            <a:noAutofit/>
          </a:bodyPr>
          <a:p>
            <a:r>
              <a:rPr lang="zh-CN" altLang="en-US" sz="2000">
                <a:solidFill>
                  <a:schemeClr val="bg1"/>
                </a:solidFill>
              </a:rPr>
              <a:t>首先，我发现了一个关于添加学生信息的bug。在添加学生信息时，程序没有正确地处理学生姓名重复的情况。这会导致学生信息无法成功添加到数据库中。为了修复这个问题，我添加了一个条件语句来检查新添加的学生姓名是否已经存在于数据库中。如果姓名已经存在，程序会提示用户修改姓名，否则可以继续添加学生信息。</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其次，我还发现了一个关于查询学生信息的bug。在查询学生信息时，程序没有正确地处理查询条件为空的情况。这会导致程序无法找到任何学生信息。为了修复这个问题，我在查询学生信息的代码中添加了一个条件语句来检查查询条件是否为空。如果查询条件为空，程序会提示用户输入有效的查询条件。</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最后，我还发现了一个关于删除学生信息的bug。在删除学生信息时，程序没有正确地处理删除条件为空的情况。这会导致程序无法找到要删除的学生信息。为了修复这个问题，我在删除学生信息的代码中添加了一个条件语句来检查删除条件是否为空。如果删除条件为空，程序会提示用户输入有效的删除条件。</a:t>
            </a:r>
            <a:endParaRPr lang="zh-CN" altLang="en-US" sz="2000">
              <a:solidFill>
                <a:schemeClr val="bg1"/>
              </a:solidFill>
            </a:endParaRPr>
          </a:p>
          <a:p>
            <a:endParaRPr lang="zh-CN" altLang="en-US" sz="2000">
              <a:solidFill>
                <a:schemeClr val="bg1"/>
              </a:solidFill>
            </a:endParaRPr>
          </a:p>
          <a:p>
            <a:r>
              <a:rPr lang="zh-CN" altLang="en-US" sz="2000">
                <a:solidFill>
                  <a:schemeClr val="bg1"/>
                </a:solidFill>
              </a:rPr>
              <a:t>经过修复这些问题后，学生管理系统代码应该可以正常地运行并准确地管理学生信息。我测试了代码并确认它可以正常工作。现在，我可以更轻松地使用这个系统来管理学生信息了。</a:t>
            </a:r>
            <a:endParaRPr lang="zh-CN" altLang="en-US" sz="20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17"/>
          <p:cNvSpPr txBox="1"/>
          <p:nvPr/>
        </p:nvSpPr>
        <p:spPr>
          <a:xfrm>
            <a:off x="172064" y="274842"/>
            <a:ext cx="11847871" cy="584775"/>
          </a:xfrm>
          <a:prstGeom prst="rect">
            <a:avLst/>
          </a:prstGeom>
          <a:noFill/>
        </p:spPr>
        <p:txBody>
          <a:bodyPr wrap="square" rtlCol="0">
            <a:norm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rPr>
              <a:t>课程设计的任务与要求</a:t>
            </a:r>
            <a:endParaRPr kumimoji="0" lang="zh-CN" altLang="en-US" sz="3200" b="0" i="0" u="none" strike="noStrike" kern="1200" cap="none" spc="0" normalizeH="0" baseline="0" noProof="0">
              <a:ln>
                <a:noFill/>
              </a:ln>
              <a:solidFill>
                <a:prstClr val="white"/>
              </a:solidFill>
              <a:uLnTx/>
              <a:uFillTx/>
              <a:latin typeface="SimSun" panose="02010600030101010101" pitchFamily="2" charset="-122"/>
              <a:ea typeface="碳纤维正粗黑简体" panose="02010601030101010101" pitchFamily="2" charset="-122"/>
              <a:cs typeface="+mn-cs"/>
              <a:sym typeface="SimSun" panose="02010600030101010101" pitchFamily="2" charset="-122"/>
            </a:endParaRPr>
          </a:p>
        </p:txBody>
      </p:sp>
      <p:sp>
        <p:nvSpPr>
          <p:cNvPr id="12" name="千图PPT彼岸天：ID 8661124库_燕尾形 11"/>
          <p:cNvSpPr/>
          <p:nvPr>
            <p:custDataLst>
              <p:tags r:id="rId1"/>
            </p:custDataLst>
          </p:nvPr>
        </p:nvSpPr>
        <p:spPr>
          <a:xfrm>
            <a:off x="5637504" y="2227835"/>
            <a:ext cx="385914" cy="385912"/>
          </a:xfrm>
          <a:prstGeom prst="chevron">
            <a:avLst/>
          </a:prstGeom>
          <a:solidFill>
            <a:srgbClr val="396BC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13" name="千图PPT彼岸天：ID 8661124库_燕尾形 12"/>
          <p:cNvSpPr/>
          <p:nvPr>
            <p:custDataLst>
              <p:tags r:id="rId2"/>
            </p:custDataLst>
          </p:nvPr>
        </p:nvSpPr>
        <p:spPr>
          <a:xfrm flipH="1">
            <a:off x="5637504" y="4787323"/>
            <a:ext cx="385914" cy="385912"/>
          </a:xfrm>
          <a:prstGeom prst="chevron">
            <a:avLst/>
          </a:prstGeom>
          <a:solidFill>
            <a:srgbClr val="396BC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14" name="千图PPT彼岸天：ID 8661124库_燕尾形 13"/>
          <p:cNvSpPr/>
          <p:nvPr>
            <p:custDataLst>
              <p:tags r:id="rId3"/>
            </p:custDataLst>
          </p:nvPr>
        </p:nvSpPr>
        <p:spPr>
          <a:xfrm rot="16200000" flipH="1" flipV="1">
            <a:off x="8063578" y="3501860"/>
            <a:ext cx="385914" cy="385912"/>
          </a:xfrm>
          <a:prstGeom prst="chevron">
            <a:avLst/>
          </a:prstGeom>
          <a:solidFill>
            <a:srgbClr val="396BC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15" name="千图PPT彼岸天：ID 8661124库_燕尾形 14"/>
          <p:cNvSpPr/>
          <p:nvPr>
            <p:custDataLst>
              <p:tags r:id="rId4"/>
            </p:custDataLst>
          </p:nvPr>
        </p:nvSpPr>
        <p:spPr>
          <a:xfrm rot="5400000" flipH="1">
            <a:off x="3239805" y="3501860"/>
            <a:ext cx="385914" cy="385912"/>
          </a:xfrm>
          <a:prstGeom prst="chevron">
            <a:avLst/>
          </a:prstGeom>
          <a:solidFill>
            <a:srgbClr val="396BC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8" name="任意多边形: 形状 7"/>
          <p:cNvSpPr/>
          <p:nvPr/>
        </p:nvSpPr>
        <p:spPr>
          <a:xfrm>
            <a:off x="2124957" y="4071958"/>
            <a:ext cx="2598974" cy="1816642"/>
          </a:xfrm>
          <a:custGeom>
            <a:avLst/>
            <a:gdLst>
              <a:gd name="connsiteX0" fmla="*/ 452455 w 5867139"/>
              <a:gd name="connsiteY0" fmla="*/ 0 h 4678308"/>
              <a:gd name="connsiteX1" fmla="*/ 2204838 w 5867139"/>
              <a:gd name="connsiteY1" fmla="*/ 0 h 4678308"/>
              <a:gd name="connsiteX2" fmla="*/ 2553973 w 5867139"/>
              <a:gd name="connsiteY2" fmla="*/ 177619 h 4678308"/>
              <a:gd name="connsiteX3" fmla="*/ 2573676 w 5867139"/>
              <a:gd name="connsiteY3" fmla="*/ 212652 h 4678308"/>
              <a:gd name="connsiteX4" fmla="*/ 2575413 w 5867139"/>
              <a:gd name="connsiteY4" fmla="*/ 212652 h 4678308"/>
              <a:gd name="connsiteX5" fmla="*/ 2599727 w 5867139"/>
              <a:gd name="connsiteY5" fmla="*/ 257448 h 4678308"/>
              <a:gd name="connsiteX6" fmla="*/ 2822014 w 5867139"/>
              <a:gd name="connsiteY6" fmla="*/ 406389 h 4678308"/>
              <a:gd name="connsiteX7" fmla="*/ 2876745 w 5867139"/>
              <a:gd name="connsiteY7" fmla="*/ 411907 h 4678308"/>
              <a:gd name="connsiteX8" fmla="*/ 5287549 w 5867139"/>
              <a:gd name="connsiteY8" fmla="*/ 411907 h 4678308"/>
              <a:gd name="connsiteX9" fmla="*/ 5867139 w 5867139"/>
              <a:gd name="connsiteY9" fmla="*/ 991497 h 4678308"/>
              <a:gd name="connsiteX10" fmla="*/ 5867139 w 5867139"/>
              <a:gd name="connsiteY10" fmla="*/ 4098718 h 4678308"/>
              <a:gd name="connsiteX11" fmla="*/ 5287549 w 5867139"/>
              <a:gd name="connsiteY11" fmla="*/ 4678308 h 4678308"/>
              <a:gd name="connsiteX12" fmla="*/ 579590 w 5867139"/>
              <a:gd name="connsiteY12" fmla="*/ 4678308 h 4678308"/>
              <a:gd name="connsiteX13" fmla="*/ 0 w 5867139"/>
              <a:gd name="connsiteY13" fmla="*/ 4098718 h 4678308"/>
              <a:gd name="connsiteX14" fmla="*/ 0 w 5867139"/>
              <a:gd name="connsiteY14" fmla="*/ 991497 h 4678308"/>
              <a:gd name="connsiteX15" fmla="*/ 2 w 5867139"/>
              <a:gd name="connsiteY15" fmla="*/ 991476 h 4678308"/>
              <a:gd name="connsiteX16" fmla="*/ 2 w 5867139"/>
              <a:gd name="connsiteY16" fmla="*/ 488091 h 4678308"/>
              <a:gd name="connsiteX17" fmla="*/ 2 w 5867139"/>
              <a:gd name="connsiteY17" fmla="*/ 473012 h 4678308"/>
              <a:gd name="connsiteX18" fmla="*/ 24092 w 5867139"/>
              <a:gd name="connsiteY18" fmla="*/ 344295 h 4678308"/>
              <a:gd name="connsiteX19" fmla="*/ 28119 w 5867139"/>
              <a:gd name="connsiteY19" fmla="*/ 337849 h 4678308"/>
              <a:gd name="connsiteX20" fmla="*/ 35560 w 5867139"/>
              <a:gd name="connsiteY20" fmla="*/ 298103 h 4678308"/>
              <a:gd name="connsiteX21" fmla="*/ 452455 w 5867139"/>
              <a:gd name="connsiteY21" fmla="*/ 0 h 467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67139" h="4678308">
                <a:moveTo>
                  <a:pt x="452455" y="0"/>
                </a:moveTo>
                <a:lnTo>
                  <a:pt x="2204838" y="0"/>
                </a:lnTo>
                <a:cubicBezTo>
                  <a:pt x="2345397" y="0"/>
                  <a:pt x="2470986" y="69143"/>
                  <a:pt x="2553973" y="177619"/>
                </a:cubicBezTo>
                <a:lnTo>
                  <a:pt x="2573676" y="212652"/>
                </a:lnTo>
                <a:lnTo>
                  <a:pt x="2575413" y="212652"/>
                </a:lnTo>
                <a:lnTo>
                  <a:pt x="2599727" y="257448"/>
                </a:lnTo>
                <a:cubicBezTo>
                  <a:pt x="2650641" y="332809"/>
                  <a:pt x="2729799" y="387519"/>
                  <a:pt x="2822014" y="406389"/>
                </a:cubicBezTo>
                <a:lnTo>
                  <a:pt x="2876745" y="411907"/>
                </a:lnTo>
                <a:lnTo>
                  <a:pt x="5287549" y="411907"/>
                </a:lnTo>
                <a:cubicBezTo>
                  <a:pt x="5607648" y="411907"/>
                  <a:pt x="5867139" y="671398"/>
                  <a:pt x="5867139" y="991497"/>
                </a:cubicBezTo>
                <a:lnTo>
                  <a:pt x="5867139" y="4098718"/>
                </a:lnTo>
                <a:cubicBezTo>
                  <a:pt x="5867139" y="4418817"/>
                  <a:pt x="5607648" y="4678308"/>
                  <a:pt x="5287549" y="4678308"/>
                </a:cubicBezTo>
                <a:lnTo>
                  <a:pt x="579590" y="4678308"/>
                </a:lnTo>
                <a:cubicBezTo>
                  <a:pt x="259491" y="4678308"/>
                  <a:pt x="0" y="4418817"/>
                  <a:pt x="0" y="4098718"/>
                </a:cubicBezTo>
                <a:lnTo>
                  <a:pt x="0" y="991497"/>
                </a:lnTo>
                <a:lnTo>
                  <a:pt x="2" y="991476"/>
                </a:lnTo>
                <a:lnTo>
                  <a:pt x="2" y="488091"/>
                </a:lnTo>
                <a:lnTo>
                  <a:pt x="2" y="473012"/>
                </a:lnTo>
                <a:cubicBezTo>
                  <a:pt x="2" y="427354"/>
                  <a:pt x="8581" y="383857"/>
                  <a:pt x="24092" y="344295"/>
                </a:cubicBezTo>
                <a:lnTo>
                  <a:pt x="28119" y="337849"/>
                </a:lnTo>
                <a:lnTo>
                  <a:pt x="35560" y="298103"/>
                </a:lnTo>
                <a:cubicBezTo>
                  <a:pt x="104245" y="122920"/>
                  <a:pt x="265043" y="0"/>
                  <a:pt x="452455" y="0"/>
                </a:cubicBezTo>
                <a:close/>
              </a:path>
            </a:pathLst>
          </a:custGeom>
          <a:solidFill>
            <a:srgbClr val="0444CE"/>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wrap="none" lIns="144000" tIns="144000" anchor="t" anchorCtr="0">
            <a:norm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a:r>
              <a:rPr lang="zh-CN" altLang="zh-CN" b="1" i="0">
                <a:solidFill>
                  <a:srgbClr val="000000"/>
                </a:solidFill>
                <a:latin typeface="SimSun" panose="02010600030101010101" pitchFamily="2" charset="-122"/>
                <a:sym typeface="SimSun" panose="02010600030101010101" pitchFamily="2" charset="-122"/>
              </a:rPr>
              <a:t>04</a:t>
            </a:r>
            <a:endParaRPr lang="zh-CN" altLang="zh-CN" b="1" i="0">
              <a:solidFill>
                <a:srgbClr val="000000"/>
              </a:solidFill>
              <a:latin typeface="SimSun" panose="02010600030101010101" pitchFamily="2" charset="-122"/>
              <a:sym typeface="SimSun" panose="02010600030101010101" pitchFamily="2" charset="-122"/>
            </a:endParaRPr>
          </a:p>
        </p:txBody>
      </p:sp>
      <p:sp>
        <p:nvSpPr>
          <p:cNvPr id="30" name="任意多边形: 形状 29"/>
          <p:cNvSpPr/>
          <p:nvPr/>
        </p:nvSpPr>
        <p:spPr>
          <a:xfrm>
            <a:off x="2124956" y="4293024"/>
            <a:ext cx="2598975" cy="1595576"/>
          </a:xfrm>
          <a:custGeom>
            <a:avLst/>
            <a:gdLst>
              <a:gd name="connsiteX0" fmla="*/ 952500 w 2781301"/>
              <a:gd name="connsiteY0" fmla="*/ 223837 h 1947863"/>
              <a:gd name="connsiteX1" fmla="*/ 952500 w 2781301"/>
              <a:gd name="connsiteY1" fmla="*/ 223838 h 1947863"/>
              <a:gd name="connsiteX2" fmla="*/ 952500 w 2781301"/>
              <a:gd name="connsiteY2" fmla="*/ 223838 h 1947863"/>
              <a:gd name="connsiteX3" fmla="*/ 1176338 w 2781301"/>
              <a:gd name="connsiteY3" fmla="*/ 0 h 1947863"/>
              <a:gd name="connsiteX4" fmla="*/ 2557463 w 2781301"/>
              <a:gd name="connsiteY4" fmla="*/ 0 h 1947863"/>
              <a:gd name="connsiteX5" fmla="*/ 2781301 w 2781301"/>
              <a:gd name="connsiteY5" fmla="*/ 223838 h 1947863"/>
              <a:gd name="connsiteX6" fmla="*/ 2781300 w 2781301"/>
              <a:gd name="connsiteY6" fmla="*/ 223838 h 1947863"/>
              <a:gd name="connsiteX7" fmla="*/ 2778489 w 2781301"/>
              <a:gd name="connsiteY7" fmla="*/ 237762 h 1947863"/>
              <a:gd name="connsiteX8" fmla="*/ 2781300 w 2781301"/>
              <a:gd name="connsiteY8" fmla="*/ 265648 h 1947863"/>
              <a:gd name="connsiteX9" fmla="*/ 2781300 w 2781301"/>
              <a:gd name="connsiteY9" fmla="*/ 511181 h 1947863"/>
              <a:gd name="connsiteX10" fmla="*/ 2781300 w 2781301"/>
              <a:gd name="connsiteY10" fmla="*/ 1660520 h 1947863"/>
              <a:gd name="connsiteX11" fmla="*/ 2781300 w 2781301"/>
              <a:gd name="connsiteY11" fmla="*/ 1682216 h 1947863"/>
              <a:gd name="connsiteX12" fmla="*/ 2515653 w 2781301"/>
              <a:gd name="connsiteY12" fmla="*/ 1947863 h 1947863"/>
              <a:gd name="connsiteX13" fmla="*/ 2493957 w 2781301"/>
              <a:gd name="connsiteY13" fmla="*/ 1947863 h 1947863"/>
              <a:gd name="connsiteX14" fmla="*/ 1453097 w 2781301"/>
              <a:gd name="connsiteY14" fmla="*/ 1947863 h 1947863"/>
              <a:gd name="connsiteX15" fmla="*/ 287343 w 2781301"/>
              <a:gd name="connsiteY15" fmla="*/ 1947863 h 1947863"/>
              <a:gd name="connsiteX16" fmla="*/ 0 w 2781301"/>
              <a:gd name="connsiteY16" fmla="*/ 1660520 h 1947863"/>
              <a:gd name="connsiteX17" fmla="*/ 0 w 2781301"/>
              <a:gd name="connsiteY17" fmla="*/ 511181 h 1947863"/>
              <a:gd name="connsiteX18" fmla="*/ 287343 w 2781301"/>
              <a:gd name="connsiteY18" fmla="*/ 223838 h 1947863"/>
              <a:gd name="connsiteX19" fmla="*/ 952500 w 2781301"/>
              <a:gd name="connsiteY19" fmla="*/ 223838 h 1947863"/>
              <a:gd name="connsiteX20" fmla="*/ 952500 w 2781301"/>
              <a:gd name="connsiteY20" fmla="*/ 223838 h 1947863"/>
              <a:gd name="connsiteX21" fmla="*/ 952500 w 2781301"/>
              <a:gd name="connsiteY21" fmla="*/ 223838 h 1947863"/>
              <a:gd name="connsiteX22" fmla="*/ 970090 w 2781301"/>
              <a:gd name="connsiteY22" fmla="*/ 136710 h 1947863"/>
              <a:gd name="connsiteX23" fmla="*/ 1176338 w 2781301"/>
              <a:gd name="connsiteY23" fmla="*/ 0 h 194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81301" h="1947863">
                <a:moveTo>
                  <a:pt x="952500" y="223837"/>
                </a:moveTo>
                <a:lnTo>
                  <a:pt x="952500" y="223838"/>
                </a:lnTo>
                <a:lnTo>
                  <a:pt x="952500" y="223838"/>
                </a:lnTo>
                <a:close/>
                <a:moveTo>
                  <a:pt x="1176338" y="0"/>
                </a:moveTo>
                <a:lnTo>
                  <a:pt x="2557463" y="0"/>
                </a:lnTo>
                <a:cubicBezTo>
                  <a:pt x="2681085" y="0"/>
                  <a:pt x="2781301" y="100216"/>
                  <a:pt x="2781301" y="223838"/>
                </a:cubicBezTo>
                <a:lnTo>
                  <a:pt x="2781300" y="223838"/>
                </a:lnTo>
                <a:lnTo>
                  <a:pt x="2778489" y="237762"/>
                </a:lnTo>
                <a:lnTo>
                  <a:pt x="2781300" y="265648"/>
                </a:lnTo>
                <a:lnTo>
                  <a:pt x="2781300" y="511181"/>
                </a:lnTo>
                <a:lnTo>
                  <a:pt x="2781300" y="1660520"/>
                </a:lnTo>
                <a:lnTo>
                  <a:pt x="2781300" y="1682216"/>
                </a:lnTo>
                <a:cubicBezTo>
                  <a:pt x="2781300" y="1828929"/>
                  <a:pt x="2662366" y="1947863"/>
                  <a:pt x="2515653" y="1947863"/>
                </a:cubicBezTo>
                <a:lnTo>
                  <a:pt x="2493957" y="1947863"/>
                </a:lnTo>
                <a:lnTo>
                  <a:pt x="1453097" y="1947863"/>
                </a:lnTo>
                <a:lnTo>
                  <a:pt x="287343" y="1947863"/>
                </a:lnTo>
                <a:cubicBezTo>
                  <a:pt x="128648" y="1947863"/>
                  <a:pt x="0" y="1819215"/>
                  <a:pt x="0" y="1660520"/>
                </a:cubicBezTo>
                <a:lnTo>
                  <a:pt x="0" y="511181"/>
                </a:lnTo>
                <a:cubicBezTo>
                  <a:pt x="0" y="352486"/>
                  <a:pt x="128648" y="223838"/>
                  <a:pt x="287343" y="223838"/>
                </a:cubicBezTo>
                <a:lnTo>
                  <a:pt x="952500" y="223838"/>
                </a:lnTo>
                <a:lnTo>
                  <a:pt x="952500" y="223838"/>
                </a:lnTo>
                <a:lnTo>
                  <a:pt x="952500" y="223838"/>
                </a:lnTo>
                <a:lnTo>
                  <a:pt x="970090" y="136710"/>
                </a:lnTo>
                <a:cubicBezTo>
                  <a:pt x="1004071" y="56372"/>
                  <a:pt x="1083621" y="0"/>
                  <a:pt x="1176338" y="0"/>
                </a:cubicBezTo>
                <a:close/>
              </a:path>
            </a:pathLst>
          </a:custGeom>
          <a:solidFill>
            <a:srgbClr val="000000">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16" name="文本框 67"/>
          <p:cNvSpPr txBox="1"/>
          <p:nvPr/>
        </p:nvSpPr>
        <p:spPr>
          <a:xfrm>
            <a:off x="2124955" y="5091820"/>
            <a:ext cx="2598976" cy="760287"/>
          </a:xfrm>
          <a:prstGeom prst="rect">
            <a:avLst/>
          </a:prstGeom>
          <a:noFill/>
        </p:spPr>
        <p:txBody>
          <a:bodyPr wrap="square" lIns="72000" tIns="0" rIns="7200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defTabSz="914400">
              <a:lnSpc>
                <a:spcPct val="120000"/>
              </a:lnSpc>
              <a:defRPr/>
            </a:pPr>
            <a:r>
              <a:rPr lang="zh-CN" altLang="en-US" sz="1400">
                <a:solidFill>
                  <a:srgbClr val="000000"/>
                </a:solidFill>
                <a:latin typeface="SimSun" panose="02010600030101010101" pitchFamily="2" charset="-122"/>
                <a:sym typeface="SimSun" panose="02010600030101010101" pitchFamily="2" charset="-122"/>
              </a:rPr>
              <a:t>学生需在规定时间内完成设计任务：并进行汇报</a:t>
            </a:r>
            <a:endParaRPr lang="zh-CN" altLang="en-US" sz="1400">
              <a:solidFill>
                <a:srgbClr val="000000"/>
              </a:solidFill>
              <a:latin typeface="SimSun" panose="02010600030101010101" pitchFamily="2" charset="-122"/>
              <a:sym typeface="SimSun" panose="02010600030101010101" pitchFamily="2" charset="-122"/>
            </a:endParaRPr>
          </a:p>
        </p:txBody>
      </p:sp>
      <p:sp>
        <p:nvSpPr>
          <p:cNvPr id="24" name="任意多边形: 形状 23"/>
          <p:cNvSpPr/>
          <p:nvPr/>
        </p:nvSpPr>
        <p:spPr>
          <a:xfrm>
            <a:off x="3317260" y="4441721"/>
            <a:ext cx="319289" cy="501402"/>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2"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rgbClr val="0444CE"/>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4" name="任意多边形: 形状 3"/>
          <p:cNvSpPr/>
          <p:nvPr/>
        </p:nvSpPr>
        <p:spPr>
          <a:xfrm>
            <a:off x="2124957" y="1492105"/>
            <a:ext cx="2598974" cy="1816642"/>
          </a:xfrm>
          <a:custGeom>
            <a:avLst/>
            <a:gdLst>
              <a:gd name="connsiteX0" fmla="*/ 452455 w 5867139"/>
              <a:gd name="connsiteY0" fmla="*/ 0 h 4678308"/>
              <a:gd name="connsiteX1" fmla="*/ 2204838 w 5867139"/>
              <a:gd name="connsiteY1" fmla="*/ 0 h 4678308"/>
              <a:gd name="connsiteX2" fmla="*/ 2553973 w 5867139"/>
              <a:gd name="connsiteY2" fmla="*/ 177619 h 4678308"/>
              <a:gd name="connsiteX3" fmla="*/ 2573676 w 5867139"/>
              <a:gd name="connsiteY3" fmla="*/ 212652 h 4678308"/>
              <a:gd name="connsiteX4" fmla="*/ 2575413 w 5867139"/>
              <a:gd name="connsiteY4" fmla="*/ 212652 h 4678308"/>
              <a:gd name="connsiteX5" fmla="*/ 2599727 w 5867139"/>
              <a:gd name="connsiteY5" fmla="*/ 257448 h 4678308"/>
              <a:gd name="connsiteX6" fmla="*/ 2822014 w 5867139"/>
              <a:gd name="connsiteY6" fmla="*/ 406389 h 4678308"/>
              <a:gd name="connsiteX7" fmla="*/ 2876745 w 5867139"/>
              <a:gd name="connsiteY7" fmla="*/ 411907 h 4678308"/>
              <a:gd name="connsiteX8" fmla="*/ 5287549 w 5867139"/>
              <a:gd name="connsiteY8" fmla="*/ 411907 h 4678308"/>
              <a:gd name="connsiteX9" fmla="*/ 5867139 w 5867139"/>
              <a:gd name="connsiteY9" fmla="*/ 991497 h 4678308"/>
              <a:gd name="connsiteX10" fmla="*/ 5867139 w 5867139"/>
              <a:gd name="connsiteY10" fmla="*/ 4098718 h 4678308"/>
              <a:gd name="connsiteX11" fmla="*/ 5287549 w 5867139"/>
              <a:gd name="connsiteY11" fmla="*/ 4678308 h 4678308"/>
              <a:gd name="connsiteX12" fmla="*/ 579590 w 5867139"/>
              <a:gd name="connsiteY12" fmla="*/ 4678308 h 4678308"/>
              <a:gd name="connsiteX13" fmla="*/ 0 w 5867139"/>
              <a:gd name="connsiteY13" fmla="*/ 4098718 h 4678308"/>
              <a:gd name="connsiteX14" fmla="*/ 0 w 5867139"/>
              <a:gd name="connsiteY14" fmla="*/ 991497 h 4678308"/>
              <a:gd name="connsiteX15" fmla="*/ 2 w 5867139"/>
              <a:gd name="connsiteY15" fmla="*/ 991476 h 4678308"/>
              <a:gd name="connsiteX16" fmla="*/ 2 w 5867139"/>
              <a:gd name="connsiteY16" fmla="*/ 488091 h 4678308"/>
              <a:gd name="connsiteX17" fmla="*/ 2 w 5867139"/>
              <a:gd name="connsiteY17" fmla="*/ 473012 h 4678308"/>
              <a:gd name="connsiteX18" fmla="*/ 24092 w 5867139"/>
              <a:gd name="connsiteY18" fmla="*/ 344295 h 4678308"/>
              <a:gd name="connsiteX19" fmla="*/ 28119 w 5867139"/>
              <a:gd name="connsiteY19" fmla="*/ 337849 h 4678308"/>
              <a:gd name="connsiteX20" fmla="*/ 35560 w 5867139"/>
              <a:gd name="connsiteY20" fmla="*/ 298103 h 4678308"/>
              <a:gd name="connsiteX21" fmla="*/ 452455 w 5867139"/>
              <a:gd name="connsiteY21" fmla="*/ 0 h 467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67139" h="4678308">
                <a:moveTo>
                  <a:pt x="452455" y="0"/>
                </a:moveTo>
                <a:lnTo>
                  <a:pt x="2204838" y="0"/>
                </a:lnTo>
                <a:cubicBezTo>
                  <a:pt x="2345397" y="0"/>
                  <a:pt x="2470986" y="69143"/>
                  <a:pt x="2553973" y="177619"/>
                </a:cubicBezTo>
                <a:lnTo>
                  <a:pt x="2573676" y="212652"/>
                </a:lnTo>
                <a:lnTo>
                  <a:pt x="2575413" y="212652"/>
                </a:lnTo>
                <a:lnTo>
                  <a:pt x="2599727" y="257448"/>
                </a:lnTo>
                <a:cubicBezTo>
                  <a:pt x="2650641" y="332809"/>
                  <a:pt x="2729799" y="387519"/>
                  <a:pt x="2822014" y="406389"/>
                </a:cubicBezTo>
                <a:lnTo>
                  <a:pt x="2876745" y="411907"/>
                </a:lnTo>
                <a:lnTo>
                  <a:pt x="5287549" y="411907"/>
                </a:lnTo>
                <a:cubicBezTo>
                  <a:pt x="5607648" y="411907"/>
                  <a:pt x="5867139" y="671398"/>
                  <a:pt x="5867139" y="991497"/>
                </a:cubicBezTo>
                <a:lnTo>
                  <a:pt x="5867139" y="4098718"/>
                </a:lnTo>
                <a:cubicBezTo>
                  <a:pt x="5867139" y="4418817"/>
                  <a:pt x="5607648" y="4678308"/>
                  <a:pt x="5287549" y="4678308"/>
                </a:cubicBezTo>
                <a:lnTo>
                  <a:pt x="579590" y="4678308"/>
                </a:lnTo>
                <a:cubicBezTo>
                  <a:pt x="259491" y="4678308"/>
                  <a:pt x="0" y="4418817"/>
                  <a:pt x="0" y="4098718"/>
                </a:cubicBezTo>
                <a:lnTo>
                  <a:pt x="0" y="991497"/>
                </a:lnTo>
                <a:lnTo>
                  <a:pt x="2" y="991476"/>
                </a:lnTo>
                <a:lnTo>
                  <a:pt x="2" y="488091"/>
                </a:lnTo>
                <a:lnTo>
                  <a:pt x="2" y="473012"/>
                </a:lnTo>
                <a:cubicBezTo>
                  <a:pt x="2" y="427354"/>
                  <a:pt x="8581" y="383857"/>
                  <a:pt x="24092" y="344295"/>
                </a:cubicBezTo>
                <a:lnTo>
                  <a:pt x="28119" y="337849"/>
                </a:lnTo>
                <a:lnTo>
                  <a:pt x="35560" y="298103"/>
                </a:lnTo>
                <a:cubicBezTo>
                  <a:pt x="104245" y="122920"/>
                  <a:pt x="265043" y="0"/>
                  <a:pt x="452455" y="0"/>
                </a:cubicBezTo>
                <a:close/>
              </a:path>
            </a:pathLst>
          </a:custGeom>
          <a:solidFill>
            <a:srgbClr val="0444CE"/>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wrap="none" lIns="144000" tIns="144000" anchor="t" anchorCtr="0">
            <a:norm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a:r>
              <a:rPr lang="zh-CN" altLang="zh-CN" b="1" i="0">
                <a:solidFill>
                  <a:srgbClr val="000000"/>
                </a:solidFill>
                <a:latin typeface="SimSun" panose="02010600030101010101" pitchFamily="2" charset="-122"/>
                <a:sym typeface="SimSun" panose="02010600030101010101" pitchFamily="2" charset="-122"/>
              </a:rPr>
              <a:t>01</a:t>
            </a:r>
            <a:br>
              <a:rPr lang="zh-CN" altLang="zh-CN" b="1" i="0">
                <a:solidFill>
                  <a:srgbClr val="000000"/>
                </a:solidFill>
                <a:latin typeface="SimSun" panose="02010600030101010101" pitchFamily="2" charset="-122"/>
                <a:sym typeface="SimSun" panose="02010600030101010101" pitchFamily="2" charset="-122"/>
              </a:rPr>
            </a:br>
            <a:endParaRPr lang="zh-CN" altLang="zh-CN" b="1" i="0">
              <a:solidFill>
                <a:srgbClr val="000000"/>
              </a:solidFill>
              <a:latin typeface="SimSun" panose="02010600030101010101" pitchFamily="2" charset="-122"/>
              <a:sym typeface="SimSun" panose="02010600030101010101" pitchFamily="2" charset="-122"/>
            </a:endParaRPr>
          </a:p>
        </p:txBody>
      </p:sp>
      <p:sp>
        <p:nvSpPr>
          <p:cNvPr id="34" name="任意多边形: 形状 33"/>
          <p:cNvSpPr/>
          <p:nvPr/>
        </p:nvSpPr>
        <p:spPr>
          <a:xfrm>
            <a:off x="2124956" y="1713171"/>
            <a:ext cx="2598975" cy="1595576"/>
          </a:xfrm>
          <a:custGeom>
            <a:avLst/>
            <a:gdLst>
              <a:gd name="connsiteX0" fmla="*/ 952500 w 2781301"/>
              <a:gd name="connsiteY0" fmla="*/ 223837 h 1947863"/>
              <a:gd name="connsiteX1" fmla="*/ 952500 w 2781301"/>
              <a:gd name="connsiteY1" fmla="*/ 223838 h 1947863"/>
              <a:gd name="connsiteX2" fmla="*/ 952500 w 2781301"/>
              <a:gd name="connsiteY2" fmla="*/ 223838 h 1947863"/>
              <a:gd name="connsiteX3" fmla="*/ 1176338 w 2781301"/>
              <a:gd name="connsiteY3" fmla="*/ 0 h 1947863"/>
              <a:gd name="connsiteX4" fmla="*/ 2557463 w 2781301"/>
              <a:gd name="connsiteY4" fmla="*/ 0 h 1947863"/>
              <a:gd name="connsiteX5" fmla="*/ 2781301 w 2781301"/>
              <a:gd name="connsiteY5" fmla="*/ 223838 h 1947863"/>
              <a:gd name="connsiteX6" fmla="*/ 2781300 w 2781301"/>
              <a:gd name="connsiteY6" fmla="*/ 223838 h 1947863"/>
              <a:gd name="connsiteX7" fmla="*/ 2778489 w 2781301"/>
              <a:gd name="connsiteY7" fmla="*/ 237762 h 1947863"/>
              <a:gd name="connsiteX8" fmla="*/ 2781300 w 2781301"/>
              <a:gd name="connsiteY8" fmla="*/ 265648 h 1947863"/>
              <a:gd name="connsiteX9" fmla="*/ 2781300 w 2781301"/>
              <a:gd name="connsiteY9" fmla="*/ 511181 h 1947863"/>
              <a:gd name="connsiteX10" fmla="*/ 2781300 w 2781301"/>
              <a:gd name="connsiteY10" fmla="*/ 1660520 h 1947863"/>
              <a:gd name="connsiteX11" fmla="*/ 2781300 w 2781301"/>
              <a:gd name="connsiteY11" fmla="*/ 1682216 h 1947863"/>
              <a:gd name="connsiteX12" fmla="*/ 2515653 w 2781301"/>
              <a:gd name="connsiteY12" fmla="*/ 1947863 h 1947863"/>
              <a:gd name="connsiteX13" fmla="*/ 2493957 w 2781301"/>
              <a:gd name="connsiteY13" fmla="*/ 1947863 h 1947863"/>
              <a:gd name="connsiteX14" fmla="*/ 1453097 w 2781301"/>
              <a:gd name="connsiteY14" fmla="*/ 1947863 h 1947863"/>
              <a:gd name="connsiteX15" fmla="*/ 287343 w 2781301"/>
              <a:gd name="connsiteY15" fmla="*/ 1947863 h 1947863"/>
              <a:gd name="connsiteX16" fmla="*/ 0 w 2781301"/>
              <a:gd name="connsiteY16" fmla="*/ 1660520 h 1947863"/>
              <a:gd name="connsiteX17" fmla="*/ 0 w 2781301"/>
              <a:gd name="connsiteY17" fmla="*/ 511181 h 1947863"/>
              <a:gd name="connsiteX18" fmla="*/ 287343 w 2781301"/>
              <a:gd name="connsiteY18" fmla="*/ 223838 h 1947863"/>
              <a:gd name="connsiteX19" fmla="*/ 952500 w 2781301"/>
              <a:gd name="connsiteY19" fmla="*/ 223838 h 1947863"/>
              <a:gd name="connsiteX20" fmla="*/ 952500 w 2781301"/>
              <a:gd name="connsiteY20" fmla="*/ 223838 h 1947863"/>
              <a:gd name="connsiteX21" fmla="*/ 952500 w 2781301"/>
              <a:gd name="connsiteY21" fmla="*/ 223838 h 1947863"/>
              <a:gd name="connsiteX22" fmla="*/ 970090 w 2781301"/>
              <a:gd name="connsiteY22" fmla="*/ 136710 h 1947863"/>
              <a:gd name="connsiteX23" fmla="*/ 1176338 w 2781301"/>
              <a:gd name="connsiteY23" fmla="*/ 0 h 194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81301" h="1947863">
                <a:moveTo>
                  <a:pt x="952500" y="223837"/>
                </a:moveTo>
                <a:lnTo>
                  <a:pt x="952500" y="223838"/>
                </a:lnTo>
                <a:lnTo>
                  <a:pt x="952500" y="223838"/>
                </a:lnTo>
                <a:close/>
                <a:moveTo>
                  <a:pt x="1176338" y="0"/>
                </a:moveTo>
                <a:lnTo>
                  <a:pt x="2557463" y="0"/>
                </a:lnTo>
                <a:cubicBezTo>
                  <a:pt x="2681085" y="0"/>
                  <a:pt x="2781301" y="100216"/>
                  <a:pt x="2781301" y="223838"/>
                </a:cubicBezTo>
                <a:lnTo>
                  <a:pt x="2781300" y="223838"/>
                </a:lnTo>
                <a:lnTo>
                  <a:pt x="2778489" y="237762"/>
                </a:lnTo>
                <a:lnTo>
                  <a:pt x="2781300" y="265648"/>
                </a:lnTo>
                <a:lnTo>
                  <a:pt x="2781300" y="511181"/>
                </a:lnTo>
                <a:lnTo>
                  <a:pt x="2781300" y="1660520"/>
                </a:lnTo>
                <a:lnTo>
                  <a:pt x="2781300" y="1682216"/>
                </a:lnTo>
                <a:cubicBezTo>
                  <a:pt x="2781300" y="1828929"/>
                  <a:pt x="2662366" y="1947863"/>
                  <a:pt x="2515653" y="1947863"/>
                </a:cubicBezTo>
                <a:lnTo>
                  <a:pt x="2493957" y="1947863"/>
                </a:lnTo>
                <a:lnTo>
                  <a:pt x="1453097" y="1947863"/>
                </a:lnTo>
                <a:lnTo>
                  <a:pt x="287343" y="1947863"/>
                </a:lnTo>
                <a:cubicBezTo>
                  <a:pt x="128648" y="1947863"/>
                  <a:pt x="0" y="1819215"/>
                  <a:pt x="0" y="1660520"/>
                </a:cubicBezTo>
                <a:lnTo>
                  <a:pt x="0" y="511181"/>
                </a:lnTo>
                <a:cubicBezTo>
                  <a:pt x="0" y="352486"/>
                  <a:pt x="128648" y="223838"/>
                  <a:pt x="287343" y="223838"/>
                </a:cubicBezTo>
                <a:lnTo>
                  <a:pt x="952500" y="223838"/>
                </a:lnTo>
                <a:lnTo>
                  <a:pt x="952500" y="223838"/>
                </a:lnTo>
                <a:lnTo>
                  <a:pt x="952500" y="223838"/>
                </a:lnTo>
                <a:lnTo>
                  <a:pt x="970090" y="136710"/>
                </a:lnTo>
                <a:cubicBezTo>
                  <a:pt x="1004071" y="56372"/>
                  <a:pt x="1083621" y="0"/>
                  <a:pt x="1176338" y="0"/>
                </a:cubicBezTo>
                <a:close/>
              </a:path>
            </a:pathLst>
          </a:custGeom>
          <a:solidFill>
            <a:srgbClr val="000000">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20" name="文本框 71"/>
          <p:cNvSpPr txBox="1"/>
          <p:nvPr/>
        </p:nvSpPr>
        <p:spPr>
          <a:xfrm>
            <a:off x="2124955" y="2412054"/>
            <a:ext cx="2598976" cy="864255"/>
          </a:xfrm>
          <a:prstGeom prst="rect">
            <a:avLst/>
          </a:prstGeom>
          <a:noFill/>
        </p:spPr>
        <p:txBody>
          <a:bodyPr wrap="square" lIns="72000" tIns="0" rIns="7200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defTabSz="914400">
              <a:lnSpc>
                <a:spcPct val="120000"/>
              </a:lnSpc>
              <a:defRPr/>
            </a:pPr>
            <a:r>
              <a:rPr lang="zh-CN" altLang="en-US" sz="1400">
                <a:solidFill>
                  <a:srgbClr val="000000"/>
                </a:solidFill>
                <a:latin typeface="SimSun" panose="02010600030101010101" pitchFamily="2" charset="-122"/>
                <a:sym typeface="SimSun" panose="02010600030101010101" pitchFamily="2" charset="-122"/>
              </a:rPr>
              <a:t>系统设计需符合人机交互原则：操作简便、易懂</a:t>
            </a:r>
            <a:endParaRPr lang="zh-CN" altLang="en-US" sz="1400">
              <a:solidFill>
                <a:srgbClr val="000000"/>
              </a:solidFill>
              <a:latin typeface="SimSun" panose="02010600030101010101" pitchFamily="2" charset="-122"/>
              <a:sym typeface="SimSun" panose="02010600030101010101" pitchFamily="2" charset="-122"/>
            </a:endParaRPr>
          </a:p>
        </p:txBody>
      </p:sp>
      <p:sp>
        <p:nvSpPr>
          <p:cNvPr id="25" name="任意多边形: 形状 24"/>
          <p:cNvSpPr/>
          <p:nvPr/>
        </p:nvSpPr>
        <p:spPr>
          <a:xfrm>
            <a:off x="3317261" y="1855919"/>
            <a:ext cx="319289" cy="501401"/>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2"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rgbClr val="0444CE"/>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10" name="任意多边形: 形状 9"/>
          <p:cNvSpPr/>
          <p:nvPr/>
        </p:nvSpPr>
        <p:spPr>
          <a:xfrm>
            <a:off x="6908987" y="4071958"/>
            <a:ext cx="2598974" cy="1816642"/>
          </a:xfrm>
          <a:custGeom>
            <a:avLst/>
            <a:gdLst>
              <a:gd name="connsiteX0" fmla="*/ 452455 w 5867139"/>
              <a:gd name="connsiteY0" fmla="*/ 0 h 4678308"/>
              <a:gd name="connsiteX1" fmla="*/ 2204838 w 5867139"/>
              <a:gd name="connsiteY1" fmla="*/ 0 h 4678308"/>
              <a:gd name="connsiteX2" fmla="*/ 2553973 w 5867139"/>
              <a:gd name="connsiteY2" fmla="*/ 177619 h 4678308"/>
              <a:gd name="connsiteX3" fmla="*/ 2573676 w 5867139"/>
              <a:gd name="connsiteY3" fmla="*/ 212652 h 4678308"/>
              <a:gd name="connsiteX4" fmla="*/ 2575413 w 5867139"/>
              <a:gd name="connsiteY4" fmla="*/ 212652 h 4678308"/>
              <a:gd name="connsiteX5" fmla="*/ 2599727 w 5867139"/>
              <a:gd name="connsiteY5" fmla="*/ 257448 h 4678308"/>
              <a:gd name="connsiteX6" fmla="*/ 2822014 w 5867139"/>
              <a:gd name="connsiteY6" fmla="*/ 406389 h 4678308"/>
              <a:gd name="connsiteX7" fmla="*/ 2876745 w 5867139"/>
              <a:gd name="connsiteY7" fmla="*/ 411907 h 4678308"/>
              <a:gd name="connsiteX8" fmla="*/ 5287549 w 5867139"/>
              <a:gd name="connsiteY8" fmla="*/ 411907 h 4678308"/>
              <a:gd name="connsiteX9" fmla="*/ 5867139 w 5867139"/>
              <a:gd name="connsiteY9" fmla="*/ 991497 h 4678308"/>
              <a:gd name="connsiteX10" fmla="*/ 5867139 w 5867139"/>
              <a:gd name="connsiteY10" fmla="*/ 4098718 h 4678308"/>
              <a:gd name="connsiteX11" fmla="*/ 5287549 w 5867139"/>
              <a:gd name="connsiteY11" fmla="*/ 4678308 h 4678308"/>
              <a:gd name="connsiteX12" fmla="*/ 579590 w 5867139"/>
              <a:gd name="connsiteY12" fmla="*/ 4678308 h 4678308"/>
              <a:gd name="connsiteX13" fmla="*/ 0 w 5867139"/>
              <a:gd name="connsiteY13" fmla="*/ 4098718 h 4678308"/>
              <a:gd name="connsiteX14" fmla="*/ 0 w 5867139"/>
              <a:gd name="connsiteY14" fmla="*/ 991497 h 4678308"/>
              <a:gd name="connsiteX15" fmla="*/ 2 w 5867139"/>
              <a:gd name="connsiteY15" fmla="*/ 991476 h 4678308"/>
              <a:gd name="connsiteX16" fmla="*/ 2 w 5867139"/>
              <a:gd name="connsiteY16" fmla="*/ 488091 h 4678308"/>
              <a:gd name="connsiteX17" fmla="*/ 2 w 5867139"/>
              <a:gd name="connsiteY17" fmla="*/ 473012 h 4678308"/>
              <a:gd name="connsiteX18" fmla="*/ 24092 w 5867139"/>
              <a:gd name="connsiteY18" fmla="*/ 344295 h 4678308"/>
              <a:gd name="connsiteX19" fmla="*/ 28119 w 5867139"/>
              <a:gd name="connsiteY19" fmla="*/ 337849 h 4678308"/>
              <a:gd name="connsiteX20" fmla="*/ 35560 w 5867139"/>
              <a:gd name="connsiteY20" fmla="*/ 298103 h 4678308"/>
              <a:gd name="connsiteX21" fmla="*/ 452455 w 5867139"/>
              <a:gd name="connsiteY21" fmla="*/ 0 h 467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67139" h="4678308">
                <a:moveTo>
                  <a:pt x="452455" y="0"/>
                </a:moveTo>
                <a:lnTo>
                  <a:pt x="2204838" y="0"/>
                </a:lnTo>
                <a:cubicBezTo>
                  <a:pt x="2345397" y="0"/>
                  <a:pt x="2470986" y="69143"/>
                  <a:pt x="2553973" y="177619"/>
                </a:cubicBezTo>
                <a:lnTo>
                  <a:pt x="2573676" y="212652"/>
                </a:lnTo>
                <a:lnTo>
                  <a:pt x="2575413" y="212652"/>
                </a:lnTo>
                <a:lnTo>
                  <a:pt x="2599727" y="257448"/>
                </a:lnTo>
                <a:cubicBezTo>
                  <a:pt x="2650641" y="332809"/>
                  <a:pt x="2729799" y="387519"/>
                  <a:pt x="2822014" y="406389"/>
                </a:cubicBezTo>
                <a:lnTo>
                  <a:pt x="2876745" y="411907"/>
                </a:lnTo>
                <a:lnTo>
                  <a:pt x="5287549" y="411907"/>
                </a:lnTo>
                <a:cubicBezTo>
                  <a:pt x="5607648" y="411907"/>
                  <a:pt x="5867139" y="671398"/>
                  <a:pt x="5867139" y="991497"/>
                </a:cubicBezTo>
                <a:lnTo>
                  <a:pt x="5867139" y="4098718"/>
                </a:lnTo>
                <a:cubicBezTo>
                  <a:pt x="5867139" y="4418817"/>
                  <a:pt x="5607648" y="4678308"/>
                  <a:pt x="5287549" y="4678308"/>
                </a:cubicBezTo>
                <a:lnTo>
                  <a:pt x="579590" y="4678308"/>
                </a:lnTo>
                <a:cubicBezTo>
                  <a:pt x="259491" y="4678308"/>
                  <a:pt x="0" y="4418817"/>
                  <a:pt x="0" y="4098718"/>
                </a:cubicBezTo>
                <a:lnTo>
                  <a:pt x="0" y="991497"/>
                </a:lnTo>
                <a:lnTo>
                  <a:pt x="2" y="991476"/>
                </a:lnTo>
                <a:lnTo>
                  <a:pt x="2" y="488091"/>
                </a:lnTo>
                <a:lnTo>
                  <a:pt x="2" y="473012"/>
                </a:lnTo>
                <a:cubicBezTo>
                  <a:pt x="2" y="427354"/>
                  <a:pt x="8581" y="383857"/>
                  <a:pt x="24092" y="344295"/>
                </a:cubicBezTo>
                <a:lnTo>
                  <a:pt x="28119" y="337849"/>
                </a:lnTo>
                <a:lnTo>
                  <a:pt x="35560" y="298103"/>
                </a:lnTo>
                <a:cubicBezTo>
                  <a:pt x="104245" y="122920"/>
                  <a:pt x="265043" y="0"/>
                  <a:pt x="452455" y="0"/>
                </a:cubicBezTo>
                <a:close/>
              </a:path>
            </a:pathLst>
          </a:custGeom>
          <a:solidFill>
            <a:srgbClr val="0444CE"/>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wrap="none" lIns="144000" tIns="144000" anchor="t" anchorCtr="0">
            <a:norm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a:r>
              <a:rPr lang="zh-CN" altLang="zh-CN" b="1" i="0">
                <a:solidFill>
                  <a:srgbClr val="000000"/>
                </a:solidFill>
                <a:latin typeface="SimSun" panose="02010600030101010101" pitchFamily="2" charset="-122"/>
                <a:sym typeface="SimSun" panose="02010600030101010101" pitchFamily="2" charset="-122"/>
              </a:rPr>
              <a:t>03</a:t>
            </a:r>
            <a:endParaRPr lang="zh-CN" altLang="zh-CN" b="1" i="0">
              <a:solidFill>
                <a:srgbClr val="000000"/>
              </a:solidFill>
              <a:latin typeface="SimSun" panose="02010600030101010101" pitchFamily="2" charset="-122"/>
              <a:sym typeface="SimSun" panose="02010600030101010101" pitchFamily="2" charset="-122"/>
            </a:endParaRPr>
          </a:p>
        </p:txBody>
      </p:sp>
      <p:sp>
        <p:nvSpPr>
          <p:cNvPr id="28" name="任意多边形: 形状 27"/>
          <p:cNvSpPr/>
          <p:nvPr/>
        </p:nvSpPr>
        <p:spPr>
          <a:xfrm>
            <a:off x="6908986" y="4293024"/>
            <a:ext cx="2598975" cy="1595576"/>
          </a:xfrm>
          <a:custGeom>
            <a:avLst/>
            <a:gdLst>
              <a:gd name="connsiteX0" fmla="*/ 952500 w 2781301"/>
              <a:gd name="connsiteY0" fmla="*/ 223837 h 1947863"/>
              <a:gd name="connsiteX1" fmla="*/ 952500 w 2781301"/>
              <a:gd name="connsiteY1" fmla="*/ 223838 h 1947863"/>
              <a:gd name="connsiteX2" fmla="*/ 952500 w 2781301"/>
              <a:gd name="connsiteY2" fmla="*/ 223838 h 1947863"/>
              <a:gd name="connsiteX3" fmla="*/ 1176338 w 2781301"/>
              <a:gd name="connsiteY3" fmla="*/ 0 h 1947863"/>
              <a:gd name="connsiteX4" fmla="*/ 2557463 w 2781301"/>
              <a:gd name="connsiteY4" fmla="*/ 0 h 1947863"/>
              <a:gd name="connsiteX5" fmla="*/ 2781301 w 2781301"/>
              <a:gd name="connsiteY5" fmla="*/ 223838 h 1947863"/>
              <a:gd name="connsiteX6" fmla="*/ 2781300 w 2781301"/>
              <a:gd name="connsiteY6" fmla="*/ 223838 h 1947863"/>
              <a:gd name="connsiteX7" fmla="*/ 2778489 w 2781301"/>
              <a:gd name="connsiteY7" fmla="*/ 237762 h 1947863"/>
              <a:gd name="connsiteX8" fmla="*/ 2781300 w 2781301"/>
              <a:gd name="connsiteY8" fmla="*/ 265648 h 1947863"/>
              <a:gd name="connsiteX9" fmla="*/ 2781300 w 2781301"/>
              <a:gd name="connsiteY9" fmla="*/ 511181 h 1947863"/>
              <a:gd name="connsiteX10" fmla="*/ 2781300 w 2781301"/>
              <a:gd name="connsiteY10" fmla="*/ 1660520 h 1947863"/>
              <a:gd name="connsiteX11" fmla="*/ 2781300 w 2781301"/>
              <a:gd name="connsiteY11" fmla="*/ 1682216 h 1947863"/>
              <a:gd name="connsiteX12" fmla="*/ 2515653 w 2781301"/>
              <a:gd name="connsiteY12" fmla="*/ 1947863 h 1947863"/>
              <a:gd name="connsiteX13" fmla="*/ 2493957 w 2781301"/>
              <a:gd name="connsiteY13" fmla="*/ 1947863 h 1947863"/>
              <a:gd name="connsiteX14" fmla="*/ 1453097 w 2781301"/>
              <a:gd name="connsiteY14" fmla="*/ 1947863 h 1947863"/>
              <a:gd name="connsiteX15" fmla="*/ 287343 w 2781301"/>
              <a:gd name="connsiteY15" fmla="*/ 1947863 h 1947863"/>
              <a:gd name="connsiteX16" fmla="*/ 0 w 2781301"/>
              <a:gd name="connsiteY16" fmla="*/ 1660520 h 1947863"/>
              <a:gd name="connsiteX17" fmla="*/ 0 w 2781301"/>
              <a:gd name="connsiteY17" fmla="*/ 511181 h 1947863"/>
              <a:gd name="connsiteX18" fmla="*/ 287343 w 2781301"/>
              <a:gd name="connsiteY18" fmla="*/ 223838 h 1947863"/>
              <a:gd name="connsiteX19" fmla="*/ 952500 w 2781301"/>
              <a:gd name="connsiteY19" fmla="*/ 223838 h 1947863"/>
              <a:gd name="connsiteX20" fmla="*/ 952500 w 2781301"/>
              <a:gd name="connsiteY20" fmla="*/ 223838 h 1947863"/>
              <a:gd name="connsiteX21" fmla="*/ 952500 w 2781301"/>
              <a:gd name="connsiteY21" fmla="*/ 223838 h 1947863"/>
              <a:gd name="connsiteX22" fmla="*/ 970090 w 2781301"/>
              <a:gd name="connsiteY22" fmla="*/ 136710 h 1947863"/>
              <a:gd name="connsiteX23" fmla="*/ 1176338 w 2781301"/>
              <a:gd name="connsiteY23" fmla="*/ 0 h 194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81301" h="1947863">
                <a:moveTo>
                  <a:pt x="952500" y="223837"/>
                </a:moveTo>
                <a:lnTo>
                  <a:pt x="952500" y="223838"/>
                </a:lnTo>
                <a:lnTo>
                  <a:pt x="952500" y="223838"/>
                </a:lnTo>
                <a:close/>
                <a:moveTo>
                  <a:pt x="1176338" y="0"/>
                </a:moveTo>
                <a:lnTo>
                  <a:pt x="2557463" y="0"/>
                </a:lnTo>
                <a:cubicBezTo>
                  <a:pt x="2681085" y="0"/>
                  <a:pt x="2781301" y="100216"/>
                  <a:pt x="2781301" y="223838"/>
                </a:cubicBezTo>
                <a:lnTo>
                  <a:pt x="2781300" y="223838"/>
                </a:lnTo>
                <a:lnTo>
                  <a:pt x="2778489" y="237762"/>
                </a:lnTo>
                <a:lnTo>
                  <a:pt x="2781300" y="265648"/>
                </a:lnTo>
                <a:lnTo>
                  <a:pt x="2781300" y="511181"/>
                </a:lnTo>
                <a:lnTo>
                  <a:pt x="2781300" y="1660520"/>
                </a:lnTo>
                <a:lnTo>
                  <a:pt x="2781300" y="1682216"/>
                </a:lnTo>
                <a:cubicBezTo>
                  <a:pt x="2781300" y="1828929"/>
                  <a:pt x="2662366" y="1947863"/>
                  <a:pt x="2515653" y="1947863"/>
                </a:cubicBezTo>
                <a:lnTo>
                  <a:pt x="2493957" y="1947863"/>
                </a:lnTo>
                <a:lnTo>
                  <a:pt x="1453097" y="1947863"/>
                </a:lnTo>
                <a:lnTo>
                  <a:pt x="287343" y="1947863"/>
                </a:lnTo>
                <a:cubicBezTo>
                  <a:pt x="128648" y="1947863"/>
                  <a:pt x="0" y="1819215"/>
                  <a:pt x="0" y="1660520"/>
                </a:cubicBezTo>
                <a:lnTo>
                  <a:pt x="0" y="511181"/>
                </a:lnTo>
                <a:cubicBezTo>
                  <a:pt x="0" y="352486"/>
                  <a:pt x="128648" y="223838"/>
                  <a:pt x="287343" y="223838"/>
                </a:cubicBezTo>
                <a:lnTo>
                  <a:pt x="952500" y="223838"/>
                </a:lnTo>
                <a:lnTo>
                  <a:pt x="952500" y="223838"/>
                </a:lnTo>
                <a:lnTo>
                  <a:pt x="952500" y="223838"/>
                </a:lnTo>
                <a:lnTo>
                  <a:pt x="970090" y="136710"/>
                </a:lnTo>
                <a:cubicBezTo>
                  <a:pt x="1004071" y="56372"/>
                  <a:pt x="1083621" y="0"/>
                  <a:pt x="1176338" y="0"/>
                </a:cubicBezTo>
                <a:close/>
              </a:path>
            </a:pathLst>
          </a:custGeom>
          <a:solidFill>
            <a:srgbClr val="000000">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18" name="文本框 69"/>
          <p:cNvSpPr txBox="1"/>
          <p:nvPr/>
        </p:nvSpPr>
        <p:spPr>
          <a:xfrm>
            <a:off x="6908985" y="4987852"/>
            <a:ext cx="2598976" cy="864255"/>
          </a:xfrm>
          <a:prstGeom prst="rect">
            <a:avLst/>
          </a:prstGeom>
          <a:noFill/>
        </p:spPr>
        <p:txBody>
          <a:bodyPr wrap="square" lIns="72000" tIns="0" rIns="7200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defTabSz="914400">
              <a:lnSpc>
                <a:spcPct val="120000"/>
              </a:lnSpc>
              <a:defRPr/>
            </a:pPr>
            <a:r>
              <a:rPr lang="zh-CN" altLang="en-US" sz="1400">
                <a:solidFill>
                  <a:srgbClr val="000000"/>
                </a:solidFill>
                <a:latin typeface="SimSun" panose="02010600030101010101" pitchFamily="2" charset="-122"/>
                <a:sym typeface="SimSun" panose="02010600030101010101" pitchFamily="2" charset="-122"/>
              </a:rPr>
              <a:t>学生需自行完成硬件和软件的设计：不得抄袭</a:t>
            </a:r>
            <a:endParaRPr lang="zh-CN" altLang="en-US" sz="1400">
              <a:solidFill>
                <a:srgbClr val="000000"/>
              </a:solidFill>
              <a:latin typeface="SimSun" panose="02010600030101010101" pitchFamily="2" charset="-122"/>
              <a:sym typeface="SimSun" panose="02010600030101010101" pitchFamily="2" charset="-122"/>
            </a:endParaRPr>
          </a:p>
        </p:txBody>
      </p:sp>
      <p:sp>
        <p:nvSpPr>
          <p:cNvPr id="26" name="任意多边形: 形状 25"/>
          <p:cNvSpPr/>
          <p:nvPr/>
        </p:nvSpPr>
        <p:spPr>
          <a:xfrm>
            <a:off x="8141674" y="4477408"/>
            <a:ext cx="273840" cy="430030"/>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2"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rgbClr val="0444CE"/>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
        <p:nvSpPr>
          <p:cNvPr id="6" name="任意多边形: 形状 5"/>
          <p:cNvSpPr/>
          <p:nvPr/>
        </p:nvSpPr>
        <p:spPr>
          <a:xfrm>
            <a:off x="6908987" y="1492105"/>
            <a:ext cx="2598974" cy="1816642"/>
          </a:xfrm>
          <a:custGeom>
            <a:avLst/>
            <a:gdLst>
              <a:gd name="connsiteX0" fmla="*/ 452455 w 5867139"/>
              <a:gd name="connsiteY0" fmla="*/ 0 h 4678308"/>
              <a:gd name="connsiteX1" fmla="*/ 2204838 w 5867139"/>
              <a:gd name="connsiteY1" fmla="*/ 0 h 4678308"/>
              <a:gd name="connsiteX2" fmla="*/ 2553973 w 5867139"/>
              <a:gd name="connsiteY2" fmla="*/ 177619 h 4678308"/>
              <a:gd name="connsiteX3" fmla="*/ 2573676 w 5867139"/>
              <a:gd name="connsiteY3" fmla="*/ 212652 h 4678308"/>
              <a:gd name="connsiteX4" fmla="*/ 2575413 w 5867139"/>
              <a:gd name="connsiteY4" fmla="*/ 212652 h 4678308"/>
              <a:gd name="connsiteX5" fmla="*/ 2599727 w 5867139"/>
              <a:gd name="connsiteY5" fmla="*/ 257448 h 4678308"/>
              <a:gd name="connsiteX6" fmla="*/ 2822014 w 5867139"/>
              <a:gd name="connsiteY6" fmla="*/ 406389 h 4678308"/>
              <a:gd name="connsiteX7" fmla="*/ 2876745 w 5867139"/>
              <a:gd name="connsiteY7" fmla="*/ 411907 h 4678308"/>
              <a:gd name="connsiteX8" fmla="*/ 5287549 w 5867139"/>
              <a:gd name="connsiteY8" fmla="*/ 411907 h 4678308"/>
              <a:gd name="connsiteX9" fmla="*/ 5867139 w 5867139"/>
              <a:gd name="connsiteY9" fmla="*/ 991497 h 4678308"/>
              <a:gd name="connsiteX10" fmla="*/ 5867139 w 5867139"/>
              <a:gd name="connsiteY10" fmla="*/ 4098718 h 4678308"/>
              <a:gd name="connsiteX11" fmla="*/ 5287549 w 5867139"/>
              <a:gd name="connsiteY11" fmla="*/ 4678308 h 4678308"/>
              <a:gd name="connsiteX12" fmla="*/ 579590 w 5867139"/>
              <a:gd name="connsiteY12" fmla="*/ 4678308 h 4678308"/>
              <a:gd name="connsiteX13" fmla="*/ 0 w 5867139"/>
              <a:gd name="connsiteY13" fmla="*/ 4098718 h 4678308"/>
              <a:gd name="connsiteX14" fmla="*/ 0 w 5867139"/>
              <a:gd name="connsiteY14" fmla="*/ 991497 h 4678308"/>
              <a:gd name="connsiteX15" fmla="*/ 2 w 5867139"/>
              <a:gd name="connsiteY15" fmla="*/ 991476 h 4678308"/>
              <a:gd name="connsiteX16" fmla="*/ 2 w 5867139"/>
              <a:gd name="connsiteY16" fmla="*/ 488091 h 4678308"/>
              <a:gd name="connsiteX17" fmla="*/ 2 w 5867139"/>
              <a:gd name="connsiteY17" fmla="*/ 473012 h 4678308"/>
              <a:gd name="connsiteX18" fmla="*/ 24092 w 5867139"/>
              <a:gd name="connsiteY18" fmla="*/ 344295 h 4678308"/>
              <a:gd name="connsiteX19" fmla="*/ 28119 w 5867139"/>
              <a:gd name="connsiteY19" fmla="*/ 337849 h 4678308"/>
              <a:gd name="connsiteX20" fmla="*/ 35560 w 5867139"/>
              <a:gd name="connsiteY20" fmla="*/ 298103 h 4678308"/>
              <a:gd name="connsiteX21" fmla="*/ 452455 w 5867139"/>
              <a:gd name="connsiteY21" fmla="*/ 0 h 4678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67139" h="4678308">
                <a:moveTo>
                  <a:pt x="452455" y="0"/>
                </a:moveTo>
                <a:lnTo>
                  <a:pt x="2204838" y="0"/>
                </a:lnTo>
                <a:cubicBezTo>
                  <a:pt x="2345397" y="0"/>
                  <a:pt x="2470986" y="69143"/>
                  <a:pt x="2553973" y="177619"/>
                </a:cubicBezTo>
                <a:lnTo>
                  <a:pt x="2573676" y="212652"/>
                </a:lnTo>
                <a:lnTo>
                  <a:pt x="2575413" y="212652"/>
                </a:lnTo>
                <a:lnTo>
                  <a:pt x="2599727" y="257448"/>
                </a:lnTo>
                <a:cubicBezTo>
                  <a:pt x="2650641" y="332809"/>
                  <a:pt x="2729799" y="387519"/>
                  <a:pt x="2822014" y="406389"/>
                </a:cubicBezTo>
                <a:lnTo>
                  <a:pt x="2876745" y="411907"/>
                </a:lnTo>
                <a:lnTo>
                  <a:pt x="5287549" y="411907"/>
                </a:lnTo>
                <a:cubicBezTo>
                  <a:pt x="5607648" y="411907"/>
                  <a:pt x="5867139" y="671398"/>
                  <a:pt x="5867139" y="991497"/>
                </a:cubicBezTo>
                <a:lnTo>
                  <a:pt x="5867139" y="4098718"/>
                </a:lnTo>
                <a:cubicBezTo>
                  <a:pt x="5867139" y="4418817"/>
                  <a:pt x="5607648" y="4678308"/>
                  <a:pt x="5287549" y="4678308"/>
                </a:cubicBezTo>
                <a:lnTo>
                  <a:pt x="579590" y="4678308"/>
                </a:lnTo>
                <a:cubicBezTo>
                  <a:pt x="259491" y="4678308"/>
                  <a:pt x="0" y="4418817"/>
                  <a:pt x="0" y="4098718"/>
                </a:cubicBezTo>
                <a:lnTo>
                  <a:pt x="0" y="991497"/>
                </a:lnTo>
                <a:lnTo>
                  <a:pt x="2" y="991476"/>
                </a:lnTo>
                <a:lnTo>
                  <a:pt x="2" y="488091"/>
                </a:lnTo>
                <a:lnTo>
                  <a:pt x="2" y="473012"/>
                </a:lnTo>
                <a:cubicBezTo>
                  <a:pt x="2" y="427354"/>
                  <a:pt x="8581" y="383857"/>
                  <a:pt x="24092" y="344295"/>
                </a:cubicBezTo>
                <a:lnTo>
                  <a:pt x="28119" y="337849"/>
                </a:lnTo>
                <a:lnTo>
                  <a:pt x="35560" y="298103"/>
                </a:lnTo>
                <a:cubicBezTo>
                  <a:pt x="104245" y="122920"/>
                  <a:pt x="265043" y="0"/>
                  <a:pt x="452455" y="0"/>
                </a:cubicBezTo>
                <a:close/>
              </a:path>
            </a:pathLst>
          </a:custGeom>
          <a:solidFill>
            <a:srgbClr val="0444CE"/>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wrap="none" lIns="144000" tIns="144000" anchor="t" anchorCtr="0">
            <a:norm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a:r>
              <a:rPr lang="zh-CN" altLang="zh-CN" b="1" i="0">
                <a:solidFill>
                  <a:srgbClr val="000000"/>
                </a:solidFill>
                <a:latin typeface="SimSun" panose="02010600030101010101" pitchFamily="2" charset="-122"/>
                <a:sym typeface="SimSun" panose="02010600030101010101" pitchFamily="2" charset="-122"/>
              </a:rPr>
              <a:t>02</a:t>
            </a:r>
            <a:endParaRPr lang="zh-CN" altLang="zh-CN" b="1" i="0">
              <a:solidFill>
                <a:srgbClr val="000000"/>
              </a:solidFill>
              <a:latin typeface="SimSun" panose="02010600030101010101" pitchFamily="2" charset="-122"/>
              <a:sym typeface="SimSun" panose="02010600030101010101" pitchFamily="2" charset="-122"/>
            </a:endParaRPr>
          </a:p>
        </p:txBody>
      </p:sp>
      <p:sp>
        <p:nvSpPr>
          <p:cNvPr id="32" name="任意多边形: 形状 31"/>
          <p:cNvSpPr/>
          <p:nvPr/>
        </p:nvSpPr>
        <p:spPr>
          <a:xfrm>
            <a:off x="6908986" y="1713171"/>
            <a:ext cx="2598975" cy="1595576"/>
          </a:xfrm>
          <a:custGeom>
            <a:avLst/>
            <a:gdLst>
              <a:gd name="connsiteX0" fmla="*/ 952500 w 2781301"/>
              <a:gd name="connsiteY0" fmla="*/ 223837 h 1947863"/>
              <a:gd name="connsiteX1" fmla="*/ 952500 w 2781301"/>
              <a:gd name="connsiteY1" fmla="*/ 223838 h 1947863"/>
              <a:gd name="connsiteX2" fmla="*/ 952500 w 2781301"/>
              <a:gd name="connsiteY2" fmla="*/ 223838 h 1947863"/>
              <a:gd name="connsiteX3" fmla="*/ 1176338 w 2781301"/>
              <a:gd name="connsiteY3" fmla="*/ 0 h 1947863"/>
              <a:gd name="connsiteX4" fmla="*/ 2557463 w 2781301"/>
              <a:gd name="connsiteY4" fmla="*/ 0 h 1947863"/>
              <a:gd name="connsiteX5" fmla="*/ 2781301 w 2781301"/>
              <a:gd name="connsiteY5" fmla="*/ 223838 h 1947863"/>
              <a:gd name="connsiteX6" fmla="*/ 2781300 w 2781301"/>
              <a:gd name="connsiteY6" fmla="*/ 223838 h 1947863"/>
              <a:gd name="connsiteX7" fmla="*/ 2778489 w 2781301"/>
              <a:gd name="connsiteY7" fmla="*/ 237762 h 1947863"/>
              <a:gd name="connsiteX8" fmla="*/ 2781300 w 2781301"/>
              <a:gd name="connsiteY8" fmla="*/ 265648 h 1947863"/>
              <a:gd name="connsiteX9" fmla="*/ 2781300 w 2781301"/>
              <a:gd name="connsiteY9" fmla="*/ 511181 h 1947863"/>
              <a:gd name="connsiteX10" fmla="*/ 2781300 w 2781301"/>
              <a:gd name="connsiteY10" fmla="*/ 1660520 h 1947863"/>
              <a:gd name="connsiteX11" fmla="*/ 2781300 w 2781301"/>
              <a:gd name="connsiteY11" fmla="*/ 1682216 h 1947863"/>
              <a:gd name="connsiteX12" fmla="*/ 2515653 w 2781301"/>
              <a:gd name="connsiteY12" fmla="*/ 1947863 h 1947863"/>
              <a:gd name="connsiteX13" fmla="*/ 2493957 w 2781301"/>
              <a:gd name="connsiteY13" fmla="*/ 1947863 h 1947863"/>
              <a:gd name="connsiteX14" fmla="*/ 1453097 w 2781301"/>
              <a:gd name="connsiteY14" fmla="*/ 1947863 h 1947863"/>
              <a:gd name="connsiteX15" fmla="*/ 287343 w 2781301"/>
              <a:gd name="connsiteY15" fmla="*/ 1947863 h 1947863"/>
              <a:gd name="connsiteX16" fmla="*/ 0 w 2781301"/>
              <a:gd name="connsiteY16" fmla="*/ 1660520 h 1947863"/>
              <a:gd name="connsiteX17" fmla="*/ 0 w 2781301"/>
              <a:gd name="connsiteY17" fmla="*/ 511181 h 1947863"/>
              <a:gd name="connsiteX18" fmla="*/ 287343 w 2781301"/>
              <a:gd name="connsiteY18" fmla="*/ 223838 h 1947863"/>
              <a:gd name="connsiteX19" fmla="*/ 952500 w 2781301"/>
              <a:gd name="connsiteY19" fmla="*/ 223838 h 1947863"/>
              <a:gd name="connsiteX20" fmla="*/ 952500 w 2781301"/>
              <a:gd name="connsiteY20" fmla="*/ 223838 h 1947863"/>
              <a:gd name="connsiteX21" fmla="*/ 952500 w 2781301"/>
              <a:gd name="connsiteY21" fmla="*/ 223838 h 1947863"/>
              <a:gd name="connsiteX22" fmla="*/ 970090 w 2781301"/>
              <a:gd name="connsiteY22" fmla="*/ 136710 h 1947863"/>
              <a:gd name="connsiteX23" fmla="*/ 1176338 w 2781301"/>
              <a:gd name="connsiteY23" fmla="*/ 0 h 1947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81301" h="1947863">
                <a:moveTo>
                  <a:pt x="952500" y="223837"/>
                </a:moveTo>
                <a:lnTo>
                  <a:pt x="952500" y="223838"/>
                </a:lnTo>
                <a:lnTo>
                  <a:pt x="952500" y="223838"/>
                </a:lnTo>
                <a:close/>
                <a:moveTo>
                  <a:pt x="1176338" y="0"/>
                </a:moveTo>
                <a:lnTo>
                  <a:pt x="2557463" y="0"/>
                </a:lnTo>
                <a:cubicBezTo>
                  <a:pt x="2681085" y="0"/>
                  <a:pt x="2781301" y="100216"/>
                  <a:pt x="2781301" y="223838"/>
                </a:cubicBezTo>
                <a:lnTo>
                  <a:pt x="2781300" y="223838"/>
                </a:lnTo>
                <a:lnTo>
                  <a:pt x="2778489" y="237762"/>
                </a:lnTo>
                <a:lnTo>
                  <a:pt x="2781300" y="265648"/>
                </a:lnTo>
                <a:lnTo>
                  <a:pt x="2781300" y="511181"/>
                </a:lnTo>
                <a:lnTo>
                  <a:pt x="2781300" y="1660520"/>
                </a:lnTo>
                <a:lnTo>
                  <a:pt x="2781300" y="1682216"/>
                </a:lnTo>
                <a:cubicBezTo>
                  <a:pt x="2781300" y="1828929"/>
                  <a:pt x="2662366" y="1947863"/>
                  <a:pt x="2515653" y="1947863"/>
                </a:cubicBezTo>
                <a:lnTo>
                  <a:pt x="2493957" y="1947863"/>
                </a:lnTo>
                <a:lnTo>
                  <a:pt x="1453097" y="1947863"/>
                </a:lnTo>
                <a:lnTo>
                  <a:pt x="287343" y="1947863"/>
                </a:lnTo>
                <a:cubicBezTo>
                  <a:pt x="128648" y="1947863"/>
                  <a:pt x="0" y="1819215"/>
                  <a:pt x="0" y="1660520"/>
                </a:cubicBezTo>
                <a:lnTo>
                  <a:pt x="0" y="511181"/>
                </a:lnTo>
                <a:cubicBezTo>
                  <a:pt x="0" y="352486"/>
                  <a:pt x="128648" y="223838"/>
                  <a:pt x="287343" y="223838"/>
                </a:cubicBezTo>
                <a:lnTo>
                  <a:pt x="952500" y="223838"/>
                </a:lnTo>
                <a:lnTo>
                  <a:pt x="952500" y="223838"/>
                </a:lnTo>
                <a:lnTo>
                  <a:pt x="952500" y="223838"/>
                </a:lnTo>
                <a:lnTo>
                  <a:pt x="970090" y="136710"/>
                </a:lnTo>
                <a:cubicBezTo>
                  <a:pt x="1004071" y="56372"/>
                  <a:pt x="1083621" y="0"/>
                  <a:pt x="1176338" y="0"/>
                </a:cubicBezTo>
                <a:close/>
              </a:path>
            </a:pathLst>
          </a:custGeom>
          <a:solidFill>
            <a:srgbClr val="000000">
              <a:alpha val="40000"/>
            </a:srgb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rgbClr val="FFFFFF"/>
                </a:solidFill>
                <a:uLnTx/>
                <a:uFillTx/>
                <a:latin typeface="Arial" panose="020B0604020202020204"/>
                <a:ea typeface="Microsoft YaHei" panose="020B0503020204020204" charset="-122"/>
                <a:cs typeface="+mn-cs"/>
              </a:defRPr>
            </a:lvl9pPr>
          </a:lstStyle>
          <a:p/>
        </p:txBody>
      </p:sp>
      <p:sp>
        <p:nvSpPr>
          <p:cNvPr id="22" name="文本框 73"/>
          <p:cNvSpPr txBox="1"/>
          <p:nvPr/>
        </p:nvSpPr>
        <p:spPr>
          <a:xfrm>
            <a:off x="6908985" y="2412054"/>
            <a:ext cx="2598976" cy="864255"/>
          </a:xfrm>
          <a:prstGeom prst="rect">
            <a:avLst/>
          </a:prstGeom>
          <a:noFill/>
        </p:spPr>
        <p:txBody>
          <a:bodyPr wrap="square" lIns="72000" tIns="0" rIns="7200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gn="ctr" defTabSz="914400">
              <a:lnSpc>
                <a:spcPct val="120000"/>
              </a:lnSpc>
              <a:defRPr/>
            </a:pPr>
            <a:r>
              <a:rPr lang="zh-CN" altLang="en-US" sz="1400">
                <a:solidFill>
                  <a:srgbClr val="000000"/>
                </a:solidFill>
                <a:latin typeface="SimSun" panose="02010600030101010101" pitchFamily="2" charset="-122"/>
                <a:sym typeface="SimSun" panose="02010600030101010101" pitchFamily="2" charset="-122"/>
              </a:rPr>
              <a:t>系统应具备：稳定性、可靠性和安全性</a:t>
            </a:r>
            <a:endParaRPr lang="zh-CN" altLang="en-US" sz="1400">
              <a:solidFill>
                <a:srgbClr val="000000"/>
              </a:solidFill>
              <a:latin typeface="SimSun" panose="02010600030101010101" pitchFamily="2" charset="-122"/>
              <a:sym typeface="SimSun" panose="02010600030101010101" pitchFamily="2" charset="-122"/>
            </a:endParaRPr>
          </a:p>
        </p:txBody>
      </p:sp>
      <p:sp>
        <p:nvSpPr>
          <p:cNvPr id="27" name="任意多边形: 形状 26"/>
          <p:cNvSpPr/>
          <p:nvPr/>
        </p:nvSpPr>
        <p:spPr>
          <a:xfrm>
            <a:off x="8140878" y="1842659"/>
            <a:ext cx="298146" cy="468198"/>
          </a:xfrm>
          <a:custGeom>
            <a:avLst/>
            <a:gdLst>
              <a:gd name="connsiteX0" fmla="*/ 107157 w 214313"/>
              <a:gd name="connsiteY0" fmla="*/ 288925 h 336550"/>
              <a:gd name="connsiteX1" fmla="*/ 92075 w 214313"/>
              <a:gd name="connsiteY1" fmla="*/ 303213 h 336550"/>
              <a:gd name="connsiteX2" fmla="*/ 107157 w 214313"/>
              <a:gd name="connsiteY2" fmla="*/ 317501 h 336550"/>
              <a:gd name="connsiteX3" fmla="*/ 122239 w 214313"/>
              <a:gd name="connsiteY3" fmla="*/ 303213 h 336550"/>
              <a:gd name="connsiteX4" fmla="*/ 107157 w 214313"/>
              <a:gd name="connsiteY4" fmla="*/ 288925 h 336550"/>
              <a:gd name="connsiteX5" fmla="*/ 30187 w 214313"/>
              <a:gd name="connsiteY5" fmla="*/ 41275 h 336550"/>
              <a:gd name="connsiteX6" fmla="*/ 22225 w 214313"/>
              <a:gd name="connsiteY6" fmla="*/ 50461 h 336550"/>
              <a:gd name="connsiteX7" fmla="*/ 22225 w 214313"/>
              <a:gd name="connsiteY7" fmla="*/ 259103 h 336550"/>
              <a:gd name="connsiteX8" fmla="*/ 30187 w 214313"/>
              <a:gd name="connsiteY8" fmla="*/ 268288 h 336550"/>
              <a:gd name="connsiteX9" fmla="*/ 184126 w 214313"/>
              <a:gd name="connsiteY9" fmla="*/ 268288 h 336550"/>
              <a:gd name="connsiteX10" fmla="*/ 192088 w 214313"/>
              <a:gd name="connsiteY10" fmla="*/ 259103 h 336550"/>
              <a:gd name="connsiteX11" fmla="*/ 192088 w 214313"/>
              <a:gd name="connsiteY11" fmla="*/ 50461 h 336550"/>
              <a:gd name="connsiteX12" fmla="*/ 184126 w 214313"/>
              <a:gd name="connsiteY12" fmla="*/ 41275 h 336550"/>
              <a:gd name="connsiteX13" fmla="*/ 30187 w 214313"/>
              <a:gd name="connsiteY13" fmla="*/ 41275 h 336550"/>
              <a:gd name="connsiteX14" fmla="*/ 92812 w 214313"/>
              <a:gd name="connsiteY14" fmla="*/ 15875 h 336550"/>
              <a:gd name="connsiteX15" fmla="*/ 88900 w 214313"/>
              <a:gd name="connsiteY15" fmla="*/ 21318 h 336550"/>
              <a:gd name="connsiteX16" fmla="*/ 92812 w 214313"/>
              <a:gd name="connsiteY16" fmla="*/ 25400 h 336550"/>
              <a:gd name="connsiteX17" fmla="*/ 121501 w 214313"/>
              <a:gd name="connsiteY17" fmla="*/ 25400 h 336550"/>
              <a:gd name="connsiteX18" fmla="*/ 125413 w 214313"/>
              <a:gd name="connsiteY18" fmla="*/ 21318 h 336550"/>
              <a:gd name="connsiteX19" fmla="*/ 121501 w 214313"/>
              <a:gd name="connsiteY19" fmla="*/ 15875 h 336550"/>
              <a:gd name="connsiteX20" fmla="*/ 92812 w 214313"/>
              <a:gd name="connsiteY20" fmla="*/ 15875 h 336550"/>
              <a:gd name="connsiteX21" fmla="*/ 48948 w 214313"/>
              <a:gd name="connsiteY21" fmla="*/ 0 h 336550"/>
              <a:gd name="connsiteX22" fmla="*/ 165365 w 214313"/>
              <a:gd name="connsiteY22" fmla="*/ 0 h 336550"/>
              <a:gd name="connsiteX23" fmla="*/ 214313 w 214313"/>
              <a:gd name="connsiteY23" fmla="*/ 48642 h 336550"/>
              <a:gd name="connsiteX24" fmla="*/ 214313 w 214313"/>
              <a:gd name="connsiteY24" fmla="*/ 287908 h 336550"/>
              <a:gd name="connsiteX25" fmla="*/ 165365 w 214313"/>
              <a:gd name="connsiteY25" fmla="*/ 336550 h 336550"/>
              <a:gd name="connsiteX26" fmla="*/ 48948 w 214313"/>
              <a:gd name="connsiteY26" fmla="*/ 336550 h 336550"/>
              <a:gd name="connsiteX27" fmla="*/ 0 w 214313"/>
              <a:gd name="connsiteY27" fmla="*/ 287908 h 336550"/>
              <a:gd name="connsiteX28" fmla="*/ 0 w 214313"/>
              <a:gd name="connsiteY28" fmla="*/ 48642 h 336550"/>
              <a:gd name="connsiteX29" fmla="*/ 48948 w 214313"/>
              <a:gd name="connsiteY2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4312" h="336550">
                <a:moveTo>
                  <a:pt x="107157" y="288925"/>
                </a:moveTo>
                <a:cubicBezTo>
                  <a:pt x="98827" y="288925"/>
                  <a:pt x="92075" y="295322"/>
                  <a:pt x="92075" y="303213"/>
                </a:cubicBezTo>
                <a:cubicBezTo>
                  <a:pt x="92075" y="311104"/>
                  <a:pt x="98827" y="317501"/>
                  <a:pt x="107157" y="317501"/>
                </a:cubicBezTo>
                <a:cubicBezTo>
                  <a:pt x="115487" y="317501"/>
                  <a:pt x="122239" y="311104"/>
                  <a:pt x="122239" y="303213"/>
                </a:cubicBezTo>
                <a:cubicBezTo>
                  <a:pt x="122239" y="295322"/>
                  <a:pt x="115487" y="288925"/>
                  <a:pt x="107157" y="288925"/>
                </a:cubicBezTo>
                <a:close/>
                <a:moveTo>
                  <a:pt x="30187" y="41275"/>
                </a:moveTo>
                <a:cubicBezTo>
                  <a:pt x="26206" y="41275"/>
                  <a:pt x="22225" y="45212"/>
                  <a:pt x="22225" y="50461"/>
                </a:cubicBezTo>
                <a:cubicBezTo>
                  <a:pt x="22225" y="50461"/>
                  <a:pt x="22225" y="50461"/>
                  <a:pt x="22225" y="259103"/>
                </a:cubicBezTo>
                <a:cubicBezTo>
                  <a:pt x="22225" y="264352"/>
                  <a:pt x="26206" y="268288"/>
                  <a:pt x="30187" y="268288"/>
                </a:cubicBezTo>
                <a:cubicBezTo>
                  <a:pt x="30187" y="268288"/>
                  <a:pt x="30187" y="268288"/>
                  <a:pt x="184126" y="268288"/>
                </a:cubicBezTo>
                <a:cubicBezTo>
                  <a:pt x="188107" y="268288"/>
                  <a:pt x="192088" y="264352"/>
                  <a:pt x="192088" y="259103"/>
                </a:cubicBezTo>
                <a:lnTo>
                  <a:pt x="192088" y="50461"/>
                </a:lnTo>
                <a:cubicBezTo>
                  <a:pt x="192088" y="45212"/>
                  <a:pt x="188107" y="41275"/>
                  <a:pt x="184126" y="41275"/>
                </a:cubicBezTo>
                <a:cubicBezTo>
                  <a:pt x="184126" y="41275"/>
                  <a:pt x="184126" y="41275"/>
                  <a:pt x="30187" y="41275"/>
                </a:cubicBezTo>
                <a:close/>
                <a:moveTo>
                  <a:pt x="92812" y="15875"/>
                </a:moveTo>
                <a:cubicBezTo>
                  <a:pt x="90204" y="15875"/>
                  <a:pt x="88900" y="18596"/>
                  <a:pt x="88900" y="21318"/>
                </a:cubicBezTo>
                <a:cubicBezTo>
                  <a:pt x="88900" y="24039"/>
                  <a:pt x="90204" y="25400"/>
                  <a:pt x="92812" y="25400"/>
                </a:cubicBezTo>
                <a:cubicBezTo>
                  <a:pt x="92812" y="25400"/>
                  <a:pt x="92812" y="25400"/>
                  <a:pt x="121501" y="25400"/>
                </a:cubicBezTo>
                <a:cubicBezTo>
                  <a:pt x="124109" y="25400"/>
                  <a:pt x="125413" y="24039"/>
                  <a:pt x="125413" y="21318"/>
                </a:cubicBezTo>
                <a:cubicBezTo>
                  <a:pt x="125413" y="18596"/>
                  <a:pt x="124109" y="15875"/>
                  <a:pt x="121501" y="15875"/>
                </a:cubicBezTo>
                <a:cubicBezTo>
                  <a:pt x="121501" y="15875"/>
                  <a:pt x="121501" y="15875"/>
                  <a:pt x="92812" y="15875"/>
                </a:cubicBezTo>
                <a:close/>
                <a:moveTo>
                  <a:pt x="48948" y="0"/>
                </a:moveTo>
                <a:cubicBezTo>
                  <a:pt x="48948" y="0"/>
                  <a:pt x="48948" y="0"/>
                  <a:pt x="165365" y="0"/>
                </a:cubicBezTo>
                <a:cubicBezTo>
                  <a:pt x="193146" y="0"/>
                  <a:pt x="214313" y="22349"/>
                  <a:pt x="214313" y="48642"/>
                </a:cubicBezTo>
                <a:cubicBezTo>
                  <a:pt x="214313" y="48642"/>
                  <a:pt x="214313" y="48642"/>
                  <a:pt x="214313" y="287908"/>
                </a:cubicBezTo>
                <a:cubicBezTo>
                  <a:pt x="214313" y="314201"/>
                  <a:pt x="193146" y="336550"/>
                  <a:pt x="165365" y="336550"/>
                </a:cubicBezTo>
                <a:cubicBezTo>
                  <a:pt x="165365" y="336550"/>
                  <a:pt x="165365" y="336550"/>
                  <a:pt x="48948" y="336550"/>
                </a:cubicBezTo>
                <a:cubicBezTo>
                  <a:pt x="21167" y="336550"/>
                  <a:pt x="0" y="314201"/>
                  <a:pt x="0" y="287908"/>
                </a:cubicBezTo>
                <a:cubicBezTo>
                  <a:pt x="0" y="287908"/>
                  <a:pt x="0" y="287908"/>
                  <a:pt x="0" y="48642"/>
                </a:cubicBezTo>
                <a:cubicBezTo>
                  <a:pt x="0" y="22349"/>
                  <a:pt x="21167" y="0"/>
                  <a:pt x="48948" y="0"/>
                </a:cubicBezTo>
                <a:close/>
              </a:path>
            </a:pathLst>
          </a:custGeom>
          <a:solidFill>
            <a:srgbClr val="0444CE"/>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p:txBody>
      </p:sp>
    </p:spTree>
  </p:cSld>
  <p:clrMapOvr>
    <a:masterClrMapping/>
  </p:clrMapOvr>
  <mc:AlternateContent xmlns:mc="http://schemas.openxmlformats.org/markup-compatibility/2006">
    <mc:Choice xmlns:p14="http://schemas.microsoft.com/office/powerpoint/2010/main" Requires="p14">
      <p:transition spd="med" p14:dur="7200000" advTm="7200000">
        <p:fade/>
      </p:transition>
    </mc:Choice>
    <mc:Fallback>
      <p:transition spd="med" advTm="720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grpId="1"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grpId="3"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dvAuto="0"/>
      <p:bldP spid="13" grpId="1" advAuto="0"/>
      <p:bldP spid="14" grpId="2" advAuto="0"/>
      <p:bldP spid="15" grpId="3" advAuto="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PA" val="v4.0.0"/>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1_1"/>
  <p:tag name="KSO_WM_UNIT_INDEX" val="1_1_1"/>
  <p:tag name="KSO_WM_UNIT_LAYERLEVEL" val="1_1_1"/>
  <p:tag name="KSO_WM_UNIT_LINE_FILL_TYPE" val="2"/>
  <p:tag name="KSO_WM_UNIT_LINE_FORE_SCHEMECOLOR_INDEX" val="5"/>
  <p:tag name="KSO_WM_UNIT_TEXT_FILL_FORE_SCHEMECOLOR_INDEX" val="2"/>
  <p:tag name="KSO_WM_UNIT_TEXT_FILL_TYPE" val="1"/>
  <p:tag name="KSO_WM_UNIT_TYPE" val="l_h_i"/>
</p:tagLst>
</file>

<file path=ppt/tags/tag1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27671_5*l_h_i*1_1_3"/>
  <p:tag name="KSO_WM_UNIT_INDEX" val="1_1_3"/>
  <p:tag name="KSO_WM_UNIT_LAYERLEVEL" val="1_1_1"/>
  <p:tag name="KSO_WM_UNIT_TEXT_FILL_FORE_SCHEMECOLOR_INDEX" val="2"/>
  <p:tag name="KSO_WM_UNIT_TEXT_FILL_TYPE" val="1"/>
  <p:tag name="KSO_WM_UNIT_TYPE" val="l_h_i"/>
</p:tagLst>
</file>

<file path=ppt/tags/tag16.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a*1_1_1"/>
  <p:tag name="KSO_WM_UNIT_INDEX" val="1_1_1"/>
  <p:tag name="KSO_WM_UNIT_ISCONTENTSTITLE" val="0"/>
  <p:tag name="KSO_WM_UNIT_ISNUMDGMTITLE" val="0"/>
  <p:tag name="KSO_WM_UNIT_LAYERLEVEL" val="1_1_1"/>
  <p:tag name="KSO_WM_UNIT_NOCLEAR" val="0"/>
  <p:tag name="KSO_WM_UNIT_PRESET_TEXT" val="添加标题"/>
  <p:tag name="KSO_WM_UNIT_TEXT_FILL_FORE_SCHEMECOLOR_INDEX" val="5"/>
  <p:tag name="KSO_WM_UNIT_TEXT_FILL_TYPE" val="1"/>
  <p:tag name="KSO_WM_UNIT_TYPE" val="l_h_a"/>
</p:tagLst>
</file>

<file path=ppt/tags/tag1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1_2"/>
  <p:tag name="KSO_WM_UNIT_INDEX" val="1_1_2"/>
  <p:tag name="KSO_WM_UNIT_LAYERLEVEL" val="1_1_1"/>
  <p:tag name="KSO_WM_UNIT_SUBTYPE" val="d"/>
  <p:tag name="KSO_WM_UNIT_TEXT_FILL_FORE_SCHEMECOLOR_INDEX" val="14"/>
  <p:tag name="KSO_WM_UNIT_TEXT_FILL_TYPE" val="1"/>
  <p:tag name="KSO_WM_UNIT_TYPE" val="l_h_i"/>
</p:tagLst>
</file>

<file path=ppt/tags/tag1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4_1"/>
  <p:tag name="KSO_WM_UNIT_INDEX" val="1_4_1"/>
  <p:tag name="KSO_WM_UNIT_LAYERLEVEL" val="1_1_1"/>
  <p:tag name="KSO_WM_UNIT_LINE_FILL_TYPE" val="2"/>
  <p:tag name="KSO_WM_UNIT_LINE_FORE_SCHEMECOLOR_INDEX" val="8"/>
  <p:tag name="KSO_WM_UNIT_TEXT_FILL_FORE_SCHEMECOLOR_INDEX" val="2"/>
  <p:tag name="KSO_WM_UNIT_TEXT_FILL_TYPE" val="1"/>
  <p:tag name="KSO_WM_UNIT_TYPE" val="l_h_i"/>
</p:tagLst>
</file>

<file path=ppt/tags/tag1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FILL_FORE_SCHEMECOLOR_INDEX" val="8"/>
  <p:tag name="KSO_WM_UNIT_FILL_TYPE" val="1"/>
  <p:tag name="KSO_WM_UNIT_HIGHLIGHT" val="0"/>
  <p:tag name="KSO_WM_UNIT_ID" val="diagram20227671_5*l_h_i*1_4_3"/>
  <p:tag name="KSO_WM_UNIT_INDEX" val="1_4_3"/>
  <p:tag name="KSO_WM_UNIT_LAYERLEVEL" val="1_1_1"/>
  <p:tag name="KSO_WM_UNIT_TEXT_FILL_FORE_SCHEMECOLOR_INDEX" val="2"/>
  <p:tag name="KSO_WM_UNIT_TEXT_FILL_TYPE" val="1"/>
  <p:tag name="KSO_WM_UNIT_TYPE" val="l_h_i"/>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a*1_4_1"/>
  <p:tag name="KSO_WM_UNIT_INDEX" val="1_4_1"/>
  <p:tag name="KSO_WM_UNIT_ISCONTENTSTITLE" val="0"/>
  <p:tag name="KSO_WM_UNIT_ISNUMDGMTITLE" val="0"/>
  <p:tag name="KSO_WM_UNIT_LAYERLEVEL" val="1_1_1"/>
  <p:tag name="KSO_WM_UNIT_NOCLEAR" val="0"/>
  <p:tag name="KSO_WM_UNIT_PRESET_TEXT" val="添加标题"/>
  <p:tag name="KSO_WM_UNIT_TEXT_FILL_FORE_SCHEMECOLOR_INDEX" val="8"/>
  <p:tag name="KSO_WM_UNIT_TEXT_FILL_TYPE" val="1"/>
  <p:tag name="KSO_WM_UNIT_TYPE" val="l_h_a"/>
</p:tagLst>
</file>

<file path=ppt/tags/tag2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f*1_4_1"/>
  <p:tag name="KSO_WM_UNIT_INDEX" val="1_4_1"/>
  <p:tag name="KSO_WM_UNIT_LAYERLEVEL" val="1_1_1"/>
  <p:tag name="KSO_WM_UNIT_NOCLEAR" val="0"/>
  <p:tag name="KSO_WM_UNIT_PRESET_TEXT" val="单击此处添加文本具体内容，简明扼要地阐述您的观点。"/>
  <p:tag name="KSO_WM_UNIT_SUBTYPE" val="a"/>
  <p:tag name="KSO_WM_UNIT_TEXT_FILL_FORE_SCHEMECOLOR_INDEX" val="8"/>
  <p:tag name="KSO_WM_UNIT_TEXT_FILL_TYPE" val="1"/>
  <p:tag name="KSO_WM_UNIT_TYPE" val="l_h_f"/>
</p:tagLst>
</file>

<file path=ppt/tags/tag2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4_2"/>
  <p:tag name="KSO_WM_UNIT_INDEX" val="1_4_2"/>
  <p:tag name="KSO_WM_UNIT_LAYERLEVEL" val="1_1_1"/>
  <p:tag name="KSO_WM_UNIT_SUBTYPE" val="d"/>
  <p:tag name="KSO_WM_UNIT_TEXT_FILL_FORE_SCHEMECOLOR_INDEX" val="14"/>
  <p:tag name="KSO_WM_UNIT_TEXT_FILL_TYPE" val="1"/>
  <p:tag name="KSO_WM_UNIT_TYPE" val="l_h_i"/>
</p:tagLst>
</file>

<file path=ppt/tags/tag23.xml><?xml version="1.0" encoding="utf-8"?>
<p:tagLst xmlns:p="http://schemas.openxmlformats.org/presentationml/2006/main">
  <p:tag name="KSO_WM_BEAUTIFY_FLAG" val=""/>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1_1"/>
  <p:tag name="KSO_WM_UNIT_INDEX" val="1_1_1"/>
  <p:tag name="KSO_WM_UNIT_LAYERLEVEL" val="1_1_1"/>
  <p:tag name="KSO_WM_UNIT_LINE_FILL_TYPE" val="2"/>
  <p:tag name="KSO_WM_UNIT_LINE_FORE_SCHEMECOLOR_INDEX" val="5"/>
  <p:tag name="KSO_WM_UNIT_TEXT_FILL_FORE_SCHEMECOLOR_INDEX" val="2"/>
  <p:tag name="KSO_WM_UNIT_TEXT_FILL_TYPE" val="1"/>
  <p:tag name="KSO_WM_UNIT_TYPE" val="l_h_i"/>
</p:tagLst>
</file>

<file path=ppt/tags/tag24.xml><?xml version="1.0" encoding="utf-8"?>
<p:tagLst xmlns:p="http://schemas.openxmlformats.org/presentationml/2006/main">
  <p:tag name="KSO_WM_BEAUTIFY_FLAG" val=""/>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27671_5*l_h_i*1_1_3"/>
  <p:tag name="KSO_WM_UNIT_INDEX" val="1_1_3"/>
  <p:tag name="KSO_WM_UNIT_LAYERLEVEL" val="1_1_1"/>
  <p:tag name="KSO_WM_UNIT_TEXT_FILL_FORE_SCHEMECOLOR_INDEX" val="2"/>
  <p:tag name="KSO_WM_UNIT_TEXT_FILL_TYPE" val="1"/>
  <p:tag name="KSO_WM_UNIT_TYPE" val="l_h_i"/>
</p:tagLst>
</file>

<file path=ppt/tags/tag25.xml><?xml version="1.0" encoding="utf-8"?>
<p:tagLst xmlns:p="http://schemas.openxmlformats.org/presentationml/2006/main">
  <p:tag name="KSO_WM_BEAUTIFY_FLAG" val=""/>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a*1_1_1"/>
  <p:tag name="KSO_WM_UNIT_INDEX" val="1_1_1"/>
  <p:tag name="KSO_WM_UNIT_ISCONTENTSTITLE" val="0"/>
  <p:tag name="KSO_WM_UNIT_ISNUMDGMTITLE" val="0"/>
  <p:tag name="KSO_WM_UNIT_LAYERLEVEL" val="1_1_1"/>
  <p:tag name="KSO_WM_UNIT_NOCLEAR" val="0"/>
  <p:tag name="KSO_WM_UNIT_PRESET_TEXT" val="添加标题"/>
  <p:tag name="KSO_WM_UNIT_TEXT_FILL_FORE_SCHEMECOLOR_INDEX" val="5"/>
  <p:tag name="KSO_WM_UNIT_TEXT_FILL_TYPE" val="1"/>
  <p:tag name="KSO_WM_UNIT_TYPE" val="l_h_a"/>
</p:tagLst>
</file>

<file path=ppt/tags/tag26.xml><?xml version="1.0" encoding="utf-8"?>
<p:tagLst xmlns:p="http://schemas.openxmlformats.org/presentationml/2006/main">
  <p:tag name="KSO_WM_BEAUTIFY_FLAG" val=""/>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1_2"/>
  <p:tag name="KSO_WM_UNIT_INDEX" val="1_1_2"/>
  <p:tag name="KSO_WM_UNIT_LAYERLEVEL" val="1_1_1"/>
  <p:tag name="KSO_WM_UNIT_SUBTYPE" val="d"/>
  <p:tag name="KSO_WM_UNIT_TEXT_FILL_FORE_SCHEMECOLOR_INDEX" val="14"/>
  <p:tag name="KSO_WM_UNIT_TEXT_FILL_TYPE" val="1"/>
  <p:tag name="KSO_WM_UNIT_TYPE" val="l_h_i"/>
</p:tagLst>
</file>

<file path=ppt/tags/tag27.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1_1"/>
  <p:tag name="KSO_WM_UNIT_INDEX" val="1_1_1"/>
  <p:tag name="KSO_WM_UNIT_LAYERLEVEL" val="1_1_1"/>
  <p:tag name="KSO_WM_UNIT_LINE_FILL_TYPE" val="2"/>
  <p:tag name="KSO_WM_UNIT_LINE_FORE_SCHEMECOLOR_INDEX" val="5"/>
  <p:tag name="KSO_WM_UNIT_TEXT_FILL_FORE_SCHEMECOLOR_INDEX" val="2"/>
  <p:tag name="KSO_WM_UNIT_TEXT_FILL_TYPE" val="1"/>
  <p:tag name="KSO_WM_UNIT_TYPE" val="l_h_i"/>
</p:tagLst>
</file>

<file path=ppt/tags/tag28.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FILL_FORE_SCHEMECOLOR_INDEX" val="5"/>
  <p:tag name="KSO_WM_UNIT_FILL_TYPE" val="1"/>
  <p:tag name="KSO_WM_UNIT_HIGHLIGHT" val="0"/>
  <p:tag name="KSO_WM_UNIT_ID" val="diagram20227671_5*l_h_i*1_1_3"/>
  <p:tag name="KSO_WM_UNIT_INDEX" val="1_1_3"/>
  <p:tag name="KSO_WM_UNIT_LAYERLEVEL" val="1_1_1"/>
  <p:tag name="KSO_WM_UNIT_TEXT_FILL_FORE_SCHEMECOLOR_INDEX" val="2"/>
  <p:tag name="KSO_WM_UNIT_TEXT_FILL_TYPE" val="1"/>
  <p:tag name="KSO_WM_UNIT_TYPE" val="l_h_i"/>
</p:tagLst>
</file>

<file path=ppt/tags/tag29.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a*1_1_1"/>
  <p:tag name="KSO_WM_UNIT_INDEX" val="1_1_1"/>
  <p:tag name="KSO_WM_UNIT_ISCONTENTSTITLE" val="0"/>
  <p:tag name="KSO_WM_UNIT_ISNUMDGMTITLE" val="0"/>
  <p:tag name="KSO_WM_UNIT_LAYERLEVEL" val="1_1_1"/>
  <p:tag name="KSO_WM_UNIT_NOCLEAR" val="0"/>
  <p:tag name="KSO_WM_UNIT_PRESET_TEXT" val="添加标题"/>
  <p:tag name="KSO_WM_UNIT_TEXT_FILL_FORE_SCHEMECOLOR_INDEX" val="5"/>
  <p:tag name="KSO_WM_UNIT_TEXT_FILL_TYPE" val="1"/>
  <p:tag name="KSO_WM_UNIT_TYPE" val="l_h_a"/>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1_2"/>
  <p:tag name="KSO_WM_UNIT_INDEX" val="1_1_2"/>
  <p:tag name="KSO_WM_UNIT_LAYERLEVEL" val="1_1_1"/>
  <p:tag name="KSO_WM_UNIT_SUBTYPE" val="d"/>
  <p:tag name="KSO_WM_UNIT_TEXT_FILL_FORE_SCHEMECOLOR_INDEX" val="14"/>
  <p:tag name="KSO_WM_UNIT_TEXT_FILL_TYPE" val="1"/>
  <p:tag name="KSO_WM_UNIT_TYPE" val="l_h_i"/>
</p:tagLst>
</file>

<file path=ppt/tags/tag31.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4_1"/>
  <p:tag name="KSO_WM_UNIT_INDEX" val="1_4_1"/>
  <p:tag name="KSO_WM_UNIT_LAYERLEVEL" val="1_1_1"/>
  <p:tag name="KSO_WM_UNIT_LINE_FILL_TYPE" val="2"/>
  <p:tag name="KSO_WM_UNIT_LINE_FORE_SCHEMECOLOR_INDEX" val="8"/>
  <p:tag name="KSO_WM_UNIT_TEXT_FILL_FORE_SCHEMECOLOR_INDEX" val="2"/>
  <p:tag name="KSO_WM_UNIT_TEXT_FILL_TYPE" val="1"/>
  <p:tag name="KSO_WM_UNIT_TYPE" val="l_h_i"/>
</p:tagLst>
</file>

<file path=ppt/tags/tag32.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FILL_FORE_SCHEMECOLOR_INDEX" val="8"/>
  <p:tag name="KSO_WM_UNIT_FILL_TYPE" val="1"/>
  <p:tag name="KSO_WM_UNIT_HIGHLIGHT" val="0"/>
  <p:tag name="KSO_WM_UNIT_ID" val="diagram20227671_5*l_h_i*1_4_3"/>
  <p:tag name="KSO_WM_UNIT_INDEX" val="1_4_3"/>
  <p:tag name="KSO_WM_UNIT_LAYERLEVEL" val="1_1_1"/>
  <p:tag name="KSO_WM_UNIT_TEXT_FILL_FORE_SCHEMECOLOR_INDEX" val="2"/>
  <p:tag name="KSO_WM_UNIT_TEXT_FILL_TYPE" val="1"/>
  <p:tag name="KSO_WM_UNIT_TYPE" val="l_h_i"/>
</p:tagLst>
</file>

<file path=ppt/tags/tag33.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a*1_4_1"/>
  <p:tag name="KSO_WM_UNIT_INDEX" val="1_4_1"/>
  <p:tag name="KSO_WM_UNIT_ISCONTENTSTITLE" val="0"/>
  <p:tag name="KSO_WM_UNIT_ISNUMDGMTITLE" val="0"/>
  <p:tag name="KSO_WM_UNIT_LAYERLEVEL" val="1_1_1"/>
  <p:tag name="KSO_WM_UNIT_NOCLEAR" val="0"/>
  <p:tag name="KSO_WM_UNIT_PRESET_TEXT" val="添加标题"/>
  <p:tag name="KSO_WM_UNIT_TEXT_FILL_FORE_SCHEMECOLOR_INDEX" val="8"/>
  <p:tag name="KSO_WM_UNIT_TEXT_FILL_TYPE" val="1"/>
  <p:tag name="KSO_WM_UNIT_TYPE" val="l_h_a"/>
</p:tagLst>
</file>

<file path=ppt/tags/tag34.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f*1_4_1"/>
  <p:tag name="KSO_WM_UNIT_INDEX" val="1_4_1"/>
  <p:tag name="KSO_WM_UNIT_LAYERLEVEL" val="1_1_1"/>
  <p:tag name="KSO_WM_UNIT_NOCLEAR" val="0"/>
  <p:tag name="KSO_WM_UNIT_PRESET_TEXT" val="单击此处添加文本具体内容，简明扼要地阐述您的观点。"/>
  <p:tag name="KSO_WM_UNIT_SUBTYPE" val="a"/>
  <p:tag name="KSO_WM_UNIT_TEXT_FILL_FORE_SCHEMECOLOR_INDEX" val="8"/>
  <p:tag name="KSO_WM_UNIT_TEXT_FILL_TYPE" val="1"/>
  <p:tag name="KSO_WM_UNIT_TYPE" val="l_h_f"/>
</p:tagLst>
</file>

<file path=ppt/tags/tag35.xml><?xml version="1.0" encoding="utf-8"?>
<p:tagLst xmlns:p="http://schemas.openxmlformats.org/presentationml/2006/main">
  <p:tag name="KSO_WM_BEAUTIFY_FLAG" val="#wm#"/>
  <p:tag name="KSO_WM_DIAGRAM_GROUP_CODE" val="l1-1"/>
  <p:tag name="KSO_WM_TAG_VERSION" val="1.0"/>
  <p:tag name="KSO_WM_TEMPLATE_CATEGORY" val="diagram"/>
  <p:tag name="KSO_WM_TEMPLATE_INDEX" val="20227671"/>
  <p:tag name="KSO_WM_UNIT_COMPATIBLE" val="0"/>
  <p:tag name="KSO_WM_UNIT_DIAGRAM_ISNUMVISUAL" val="0"/>
  <p:tag name="KSO_WM_UNIT_DIAGRAM_ISREFERUNIT" val="0"/>
  <p:tag name="KSO_WM_UNIT_HIGHLIGHT" val="0"/>
  <p:tag name="KSO_WM_UNIT_ID" val="diagram20227671_5*l_h_i*1_4_2"/>
  <p:tag name="KSO_WM_UNIT_INDEX" val="1_4_2"/>
  <p:tag name="KSO_WM_UNIT_LAYERLEVEL" val="1_1_1"/>
  <p:tag name="KSO_WM_UNIT_SUBTYPE" val="d"/>
  <p:tag name="KSO_WM_UNIT_TEXT_FILL_FORE_SCHEMECOLOR_INDEX" val="14"/>
  <p:tag name="KSO_WM_UNIT_TEXT_FILL_TYPE" val="1"/>
  <p:tag name="KSO_WM_UNIT_TYPE" val="l_h_i"/>
</p:tagLst>
</file>

<file path=ppt/tags/tag36.xml><?xml version="1.0" encoding="utf-8"?>
<p:tagLst xmlns:p="http://schemas.openxmlformats.org/presentationml/2006/main">
  <p:tag name="AS_NET" val="4.0.30319.42000"/>
  <p:tag name="AS_OS" val="Microsoft Windows NT 6.2.9200.0"/>
  <p:tag name="AS_RELEASE_DATE" val="2017.10.11"/>
  <p:tag name="AS_TITLE" val="Aspose.Slides for .NET 2.0"/>
  <p:tag name="AS_VERSION" val="17.9.1"/>
  <p:tag name="commondata" val="eyJoZGlkIjoiMmNlZDZhOWJmNTk3ZjU4ZjlmZjBjN2EzOWFjYTg1OTk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PA" val="v4.0.0"/>
</p:tagLst>
</file>

<file path=ppt/theme/theme1.xml><?xml version="1.0" encoding="utf-8"?>
<a:theme xmlns:a="http://schemas.openxmlformats.org/drawingml/2006/main" name="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Words>
  <Application>WPS 演示</Application>
  <PresentationFormat>全屏显示(4:3)</PresentationFormat>
  <Paragraphs>114</Paragraphs>
  <Slides>14</Slides>
  <Notes>17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Arial</vt:lpstr>
      <vt:lpstr>SimSun</vt:lpstr>
      <vt:lpstr>Wingdings</vt:lpstr>
      <vt:lpstr>Arial</vt:lpstr>
      <vt:lpstr>Microsoft YaHei</vt:lpstr>
      <vt:lpstr>汉仪菱心体简</vt:lpstr>
      <vt:lpstr>碳纤维正粗黑简体</vt:lpstr>
      <vt:lpstr>SimHei</vt:lpstr>
      <vt:lpstr>方正准圆_GBK</vt:lpstr>
      <vt:lpstr>Calibri</vt:lpstr>
      <vt:lpstr>思源黑体 CN Bold</vt:lpstr>
      <vt:lpstr>思源黑体 CN Regular</vt:lpstr>
      <vt:lpstr>Arial Unicode MS</vt:lpstr>
      <vt:lpstr>DengXian</vt:lpstr>
      <vt:lpstr>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恶魔 叫兽</cp:lastModifiedBy>
  <cp:revision>5</cp:revision>
  <dcterms:created xsi:type="dcterms:W3CDTF">2024-01-11T05:57:00Z</dcterms:created>
  <dcterms:modified xsi:type="dcterms:W3CDTF">2024-01-12T14:05:44Z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EE3B535573934CB2BAD1DD2BFAD43DFA_12</vt:lpwstr>
  </property>
  <property fmtid="{D5CDD505-2E9C-101B-9397-08002B2CF9AE}" pid="3" name="KSOProductBuildVer">
    <vt:lpwstr>2052-12.1.0.16120</vt:lpwstr>
  </property>
</Properties>
</file>