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1672242c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1672242c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1672242c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1672242c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c65fadd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0c65fadd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1672242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1672242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1672242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1672242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1672242cf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1672242c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0c65fadd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0c65fadd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0c65fadd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0c65fadd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0c65fadd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0c65fadd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0c65fadd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0c65fadd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c65fadd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c65fadd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1672242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1672242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672242c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672242c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1672242c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1672242c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joomla.fr/joomla/telecharger-jooml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lab.com/BlaadFrost/Structure-Composant" TargetMode="External"/><Relationship Id="rId4" Type="http://schemas.openxmlformats.org/officeDocument/2006/relationships/hyperlink" Target="https://gitlab.com/BlaadFrost/UserLis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joomla.org/Model-View-Controller" TargetMode="External"/><Relationship Id="rId4" Type="http://schemas.openxmlformats.org/officeDocument/2006/relationships/hyperlink" Target="https://docs.joomla.org/J3.x:Developing_an_MVC_Component/f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joomla-themes.fr/index.php/fr/" TargetMode="External"/><Relationship Id="rId4" Type="http://schemas.openxmlformats.org/officeDocument/2006/relationships/hyperlink" Target="https://www.codeur.com/blog/template-joomla-gratui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joomla.org/Creating_a_basic_Joomla!_template/fr" TargetMode="External"/><Relationship Id="rId4" Type="http://schemas.openxmlformats.org/officeDocument/2006/relationships/hyperlink" Target="https://www.youtube.com/channel/UCPX7ng6ugiyviflbVCzntEw" TargetMode="External"/><Relationship Id="rId5" Type="http://schemas.openxmlformats.org/officeDocument/2006/relationships/hyperlink" Target="https://www.youtube.com/watch?v=Cf_exWb48I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Joomla</a:t>
            </a:r>
            <a:endParaRPr sz="6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Masterclass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d’un template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308300"/>
            <a:ext cx="83682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dossier qui contient tous les templates est nommé </a:t>
            </a:r>
            <a:r>
              <a:rPr b="1" lang="fr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templates</a:t>
            </a:r>
            <a:r>
              <a:rPr lang="f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>
              <a:lnSpc>
                <a:spcPct val="1425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* mynewtemplate/</a:t>
            </a:r>
            <a:b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** css/</a:t>
            </a:r>
            <a:b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*** template.css</a:t>
            </a:r>
            <a:b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[** images/]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[** js/]</a:t>
            </a:r>
            <a:b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** </a:t>
            </a:r>
            <a:r>
              <a:rPr b="1" lang="fr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index.php</a:t>
            </a:r>
            <a:b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** </a:t>
            </a:r>
            <a:r>
              <a:rPr b="1" lang="fr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templateDetails.xml</a:t>
            </a:r>
            <a:endParaRPr b="1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351425" y="2057400"/>
            <a:ext cx="64143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Présentation de l’</a:t>
            </a:r>
            <a:r>
              <a:rPr lang="fr" sz="30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index.php</a:t>
            </a:r>
            <a:r>
              <a:rPr lang="fr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et de </a:t>
            </a:r>
            <a:r>
              <a:rPr lang="fr" sz="30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templateDetails.xml </a:t>
            </a:r>
            <a:r>
              <a:rPr lang="fr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dans l’IDE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Installer un template Joomla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536125" y="1833525"/>
            <a:ext cx="85116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 sz="1800">
                <a:solidFill>
                  <a:srgbClr val="FFFFFF"/>
                </a:solidFill>
              </a:rPr>
              <a:t>Placer votre le dossier </a:t>
            </a:r>
            <a:r>
              <a:rPr b="1" lang="fr" sz="1800">
                <a:solidFill>
                  <a:srgbClr val="FF9900"/>
                </a:solidFill>
              </a:rPr>
              <a:t>myNewTemplate </a:t>
            </a:r>
            <a:r>
              <a:rPr lang="fr" sz="1800">
                <a:solidFill>
                  <a:srgbClr val="FFFFFF"/>
                </a:solidFill>
              </a:rPr>
              <a:t>dans le dossier </a:t>
            </a:r>
            <a:r>
              <a:rPr b="1" lang="fr" sz="1800">
                <a:solidFill>
                  <a:srgbClr val="FF9900"/>
                </a:solidFill>
              </a:rPr>
              <a:t>templates</a:t>
            </a:r>
            <a:endParaRPr b="1" sz="1800">
              <a:solidFill>
                <a:srgbClr val="FF9900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 sz="1800">
                <a:solidFill>
                  <a:srgbClr val="FFFFFF"/>
                </a:solidFill>
              </a:rPr>
              <a:t>Rendez vous dans l’</a:t>
            </a:r>
            <a:r>
              <a:rPr b="1" lang="fr" sz="1800">
                <a:solidFill>
                  <a:srgbClr val="FF9900"/>
                </a:solidFill>
              </a:rPr>
              <a:t>administration Joomla</a:t>
            </a:r>
            <a:endParaRPr b="1" sz="1800">
              <a:solidFill>
                <a:srgbClr val="FF9900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 sz="1800">
                <a:solidFill>
                  <a:srgbClr val="FFFFFF"/>
                </a:solidFill>
              </a:rPr>
              <a:t>Cliquez sur </a:t>
            </a:r>
            <a:r>
              <a:rPr b="1" lang="fr" sz="1800">
                <a:solidFill>
                  <a:srgbClr val="FFFFFF"/>
                </a:solidFill>
              </a:rPr>
              <a:t>E</a:t>
            </a:r>
            <a:r>
              <a:rPr b="1" lang="fr" sz="1800">
                <a:solidFill>
                  <a:srgbClr val="FFFFFF"/>
                </a:solidFill>
              </a:rPr>
              <a:t>xtensions &gt; gérer &gt; Découvrir.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 sz="1800">
                <a:solidFill>
                  <a:srgbClr val="FFFFFF"/>
                </a:solidFill>
              </a:rPr>
              <a:t>En </a:t>
            </a:r>
            <a:r>
              <a:rPr lang="fr" sz="1800" u="sng">
                <a:solidFill>
                  <a:srgbClr val="FFFFFF"/>
                </a:solidFill>
              </a:rPr>
              <a:t>haut à gauche</a:t>
            </a:r>
            <a:r>
              <a:rPr lang="fr" sz="1800">
                <a:solidFill>
                  <a:srgbClr val="FFFFFF"/>
                </a:solidFill>
              </a:rPr>
              <a:t>, cliquez sur </a:t>
            </a:r>
            <a:r>
              <a:rPr b="1" lang="fr" sz="1800">
                <a:solidFill>
                  <a:srgbClr val="FFFFFF"/>
                </a:solidFill>
              </a:rPr>
              <a:t>Installer</a:t>
            </a:r>
            <a:r>
              <a:rPr lang="fr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Assigner le</a:t>
            </a:r>
            <a:r>
              <a:rPr lang="fr"/>
              <a:t> template à  l’interface Joomla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536125" y="1757325"/>
            <a:ext cx="77541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 sz="1800">
                <a:solidFill>
                  <a:srgbClr val="FFFFFF"/>
                </a:solidFill>
              </a:rPr>
              <a:t>Cliquez sur </a:t>
            </a:r>
            <a:r>
              <a:rPr b="1" lang="fr" sz="1800">
                <a:solidFill>
                  <a:srgbClr val="FFFFFF"/>
                </a:solidFill>
              </a:rPr>
              <a:t>Extensions &gt; Template</a:t>
            </a:r>
            <a:endParaRPr b="1"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9900"/>
                </a:solidFill>
              </a:rPr>
              <a:t>Votre template devrait apparaître dans la liste...</a:t>
            </a:r>
            <a:endParaRPr>
              <a:solidFill>
                <a:srgbClr val="FF99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2.     Cliquez sur l’étoile            de votre  template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9900"/>
                </a:solidFill>
              </a:rPr>
              <a:t>Il est maintenant assigner...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3147425" y="2841525"/>
            <a:ext cx="462300" cy="334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Attribuer une position à un module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262225" y="1471450"/>
            <a:ext cx="8702700" cy="3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 sz="1800">
                <a:solidFill>
                  <a:srgbClr val="FFFFFF"/>
                </a:solidFill>
              </a:rPr>
              <a:t>Cliquez sur</a:t>
            </a:r>
            <a:r>
              <a:rPr b="1" lang="fr" sz="1800">
                <a:solidFill>
                  <a:srgbClr val="FFFFFF"/>
                </a:solidFill>
              </a:rPr>
              <a:t> </a:t>
            </a:r>
            <a:r>
              <a:rPr b="1" lang="fr" sz="1800">
                <a:solidFill>
                  <a:srgbClr val="FFFFFF"/>
                </a:solidFill>
              </a:rPr>
              <a:t>Extensions &gt; Modules</a:t>
            </a:r>
            <a:endParaRPr b="1" sz="18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 sz="1800">
                <a:solidFill>
                  <a:srgbClr val="FFFFFF"/>
                </a:solidFill>
              </a:rPr>
              <a:t>Cliquez sur le</a:t>
            </a:r>
            <a:r>
              <a:rPr b="1" lang="fr" sz="1800">
                <a:solidFill>
                  <a:srgbClr val="FFFFFF"/>
                </a:solidFill>
              </a:rPr>
              <a:t> nom du module </a:t>
            </a:r>
            <a:r>
              <a:rPr lang="fr" sz="1800">
                <a:solidFill>
                  <a:srgbClr val="FFFFFF"/>
                </a:solidFill>
              </a:rPr>
              <a:t>que vous souhaitez configurer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 sz="1800">
                <a:solidFill>
                  <a:srgbClr val="FFFFFF"/>
                </a:solidFill>
              </a:rPr>
              <a:t>A droite, dans le menu select </a:t>
            </a:r>
            <a:r>
              <a:rPr b="1" lang="fr" sz="1800">
                <a:solidFill>
                  <a:srgbClr val="FF9900"/>
                </a:solidFill>
              </a:rPr>
              <a:t>position</a:t>
            </a:r>
            <a:r>
              <a:rPr lang="fr" sz="1800">
                <a:solidFill>
                  <a:srgbClr val="FFFFFF"/>
                </a:solidFill>
              </a:rPr>
              <a:t>. Cherchez et sélectionnez la </a:t>
            </a:r>
            <a:r>
              <a:rPr b="1" lang="fr" sz="1800">
                <a:solidFill>
                  <a:srgbClr val="FFFFFF"/>
                </a:solidFill>
              </a:rPr>
              <a:t>position</a:t>
            </a:r>
            <a:r>
              <a:rPr lang="fr" sz="1800">
                <a:solidFill>
                  <a:srgbClr val="FFFFFF"/>
                </a:solidFill>
              </a:rPr>
              <a:t> du templates à laquelle vous voulez affecter le module.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 sz="1800">
                <a:solidFill>
                  <a:srgbClr val="FFFFFF"/>
                </a:solidFill>
              </a:rPr>
              <a:t>Puis dans l’onglet “</a:t>
            </a:r>
            <a:r>
              <a:rPr b="1" lang="fr" sz="1800">
                <a:solidFill>
                  <a:srgbClr val="FFFFFF"/>
                </a:solidFill>
              </a:rPr>
              <a:t>Assignation des menus</a:t>
            </a:r>
            <a:r>
              <a:rPr lang="fr" sz="1800">
                <a:solidFill>
                  <a:srgbClr val="FFFFFF"/>
                </a:solidFill>
              </a:rPr>
              <a:t>”, choisissez “</a:t>
            </a:r>
            <a:r>
              <a:rPr b="1" lang="fr" sz="1800">
                <a:solidFill>
                  <a:srgbClr val="FFFFFF"/>
                </a:solidFill>
              </a:rPr>
              <a:t>Sur toutes les pages”.</a:t>
            </a:r>
            <a:endParaRPr b="1" sz="18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fr" sz="1800">
                <a:solidFill>
                  <a:srgbClr val="FFFFFF"/>
                </a:solidFill>
              </a:rPr>
              <a:t>Enregistrez</a:t>
            </a:r>
            <a:r>
              <a:rPr lang="fr" sz="1800">
                <a:solidFill>
                  <a:srgbClr val="FFFFFF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Exercice</a:t>
            </a:r>
            <a:r>
              <a:rPr lang="fr"/>
              <a:t> de style...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854125" y="2087700"/>
            <a:ext cx="72543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/>
              <a:t>Customisez </a:t>
            </a:r>
            <a:r>
              <a:rPr b="1" lang="fr" sz="2400">
                <a:solidFill>
                  <a:srgbClr val="FF9900"/>
                </a:solidFill>
              </a:rPr>
              <a:t>index.php</a:t>
            </a:r>
            <a:r>
              <a:rPr lang="fr" sz="2400"/>
              <a:t> et </a:t>
            </a:r>
            <a:r>
              <a:rPr b="1" lang="fr" sz="2400">
                <a:solidFill>
                  <a:srgbClr val="FF9900"/>
                </a:solidFill>
              </a:rPr>
              <a:t>style.css</a:t>
            </a:r>
            <a:r>
              <a:rPr lang="fr" sz="2400"/>
              <a:t>...puis enfin </a:t>
            </a:r>
            <a:r>
              <a:rPr b="1" lang="fr" sz="2400">
                <a:solidFill>
                  <a:srgbClr val="FF9900"/>
                </a:solidFill>
              </a:rPr>
              <a:t>templateDetails.xml</a:t>
            </a:r>
            <a:endParaRPr b="1" sz="2400">
              <a:solidFill>
                <a:srgbClr val="FF9900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5505600" y="3999375"/>
            <a:ext cx="3250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 vous de jouer !</a:t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Présentation de Joomla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Installation de Joomla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Composant Joomla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Template Joomla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Joomla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à partir du CMS Mambo.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Développé</a:t>
            </a:r>
            <a:r>
              <a:rPr lang="fr"/>
              <a:t> par OpenSourceMatters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C’est un CMS gratuit et opensource.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Il possède des milliers d’extensions.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Il est multilingue (64 langues).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de Joomla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5503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Lien d’installation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https://www.joomla.fr/joomla/telecharger-joomla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Extraire le fichier sur votre serveur.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Suivre les instructions de l’installation.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Composant Joomla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d’un composant MVC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https://gitlab.com/BlaadFrost/Structure-Composant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UserList (Composant affichant une liste d’utilisateurs)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https://gitlab.com/BlaadFrost/UserList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Composant Joomla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Documentation Joomla MVC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https://docs.joomla.org/Model-View-Controller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Tutoriel sur lequel s’appuyer pour créer un composant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https://docs.joomla.org/J3.x:Developing_an_MVC_Component/fr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Templates Joomla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templates disponibles en téléchargement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https://www.joomla-themes.fr/index.php/fr/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https://www.codeur.com/blog/template-joomla-gratuit/</a:t>
            </a:r>
            <a:r>
              <a:rPr lang="fr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....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Possibilité de développer les templates soi-même.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https://docs.joomla.org/Creating_a_basic_Joomla!_template/fr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Tuto vidéo </a:t>
            </a:r>
            <a:r>
              <a:rPr lang="fr" sz="1400"/>
              <a:t> - Chaîne YouTube de </a:t>
            </a:r>
            <a:r>
              <a:rPr lang="fr" sz="1400">
                <a:uFill>
                  <a:noFill/>
                </a:uFill>
                <a:hlinkClick r:id="rId4"/>
              </a:rPr>
              <a:t>Grafists Com</a:t>
            </a:r>
            <a:r>
              <a:rPr lang="fr" sz="1400"/>
              <a:t> (infographie, css, cms, et un peu de php)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https://www.youtube.com/watch?v=Cf_exWb48IY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sujet : </a:t>
            </a:r>
            <a:r>
              <a:rPr lang="fr" sz="1100">
                <a:solidFill>
                  <a:srgbClr val="FFFFFF"/>
                </a:solidFill>
              </a:rPr>
              <a:t>Modules Joomla - création de template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4352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</a:t>
            </a:r>
            <a:r>
              <a:rPr lang="fr"/>
              <a:t>emplates Joomla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du template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113250" y="2195800"/>
            <a:ext cx="89175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/>
              <a:t>git clown</a:t>
            </a:r>
            <a:endParaRPr b="1" sz="48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https://github.com/julienchenel/Template_development_Joomla.git</a:t>
            </a:r>
            <a:r>
              <a:rPr lang="fr">
                <a:solidFill>
                  <a:srgbClr val="FFFFFF"/>
                </a:solidFill>
              </a:rPr>
              <a:t> </a:t>
            </a:r>
            <a:r>
              <a:rPr lang="fr">
                <a:solidFill>
                  <a:srgbClr val="FF9900"/>
                </a:solidFill>
              </a:rPr>
              <a:t>myNewTemplate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600" y="200225"/>
            <a:ext cx="2597975" cy="14574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