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2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D4B18-513C-47FF-A58A-B6502E51E7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7676F-63CC-4D16-AD93-CB2850976497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C3B41B56-8ABA-4434-9DD8-9AA93F64AED5}" type="parTrans" cxnId="{05317423-651E-4F5C-A50C-E8B6EF57DFCB}">
      <dgm:prSet/>
      <dgm:spPr/>
      <dgm:t>
        <a:bodyPr/>
        <a:lstStyle/>
        <a:p>
          <a:endParaRPr lang="en-US"/>
        </a:p>
      </dgm:t>
    </dgm:pt>
    <dgm:pt modelId="{C26C84D3-B99B-4F20-A8F2-A3D418EC824E}" type="sibTrans" cxnId="{05317423-651E-4F5C-A50C-E8B6EF57DFCB}">
      <dgm:prSet/>
      <dgm:spPr/>
      <dgm:t>
        <a:bodyPr/>
        <a:lstStyle/>
        <a:p>
          <a:endParaRPr lang="en-US"/>
        </a:p>
      </dgm:t>
    </dgm:pt>
    <dgm:pt modelId="{03587DFD-2B5E-4296-B547-493DC7761001}">
      <dgm:prSet phldrT="[Text]"/>
      <dgm:spPr/>
      <dgm:t>
        <a:bodyPr/>
        <a:lstStyle/>
        <a:p>
          <a:r>
            <a:rPr lang="en-US" dirty="0" smtClean="0"/>
            <a:t>Static Web Pages</a:t>
          </a:r>
          <a:endParaRPr lang="en-US" dirty="0"/>
        </a:p>
      </dgm:t>
    </dgm:pt>
    <dgm:pt modelId="{8CDEF6BB-6F05-49B0-B5DE-BEF2301C22E5}" type="parTrans" cxnId="{F19721B3-9B16-4929-A645-5CB700C7A148}">
      <dgm:prSet/>
      <dgm:spPr/>
      <dgm:t>
        <a:bodyPr/>
        <a:lstStyle/>
        <a:p>
          <a:endParaRPr lang="en-US"/>
        </a:p>
      </dgm:t>
    </dgm:pt>
    <dgm:pt modelId="{AB9A0958-46AF-4EB0-BC9A-77D5512D5DD8}" type="sibTrans" cxnId="{F19721B3-9B16-4929-A645-5CB700C7A148}">
      <dgm:prSet/>
      <dgm:spPr/>
      <dgm:t>
        <a:bodyPr/>
        <a:lstStyle/>
        <a:p>
          <a:endParaRPr lang="en-US"/>
        </a:p>
      </dgm:t>
    </dgm:pt>
    <dgm:pt modelId="{A045A452-1B55-4BED-8746-7B7BF280DD5A}">
      <dgm:prSet phldrT="[Text]"/>
      <dgm:spPr/>
      <dgm:t>
        <a:bodyPr/>
        <a:lstStyle/>
        <a:p>
          <a:r>
            <a:rPr lang="en-US" smtClean="0"/>
            <a:t>Dynamic Web Pages</a:t>
          </a:r>
          <a:endParaRPr lang="en-US" dirty="0"/>
        </a:p>
      </dgm:t>
    </dgm:pt>
    <dgm:pt modelId="{DA98D3E4-4755-4735-9D29-8CCAF935C7D0}" type="parTrans" cxnId="{1174686A-DE97-437E-895A-AEF77DE3BB42}">
      <dgm:prSet/>
      <dgm:spPr/>
      <dgm:t>
        <a:bodyPr/>
        <a:lstStyle/>
        <a:p>
          <a:endParaRPr lang="en-US"/>
        </a:p>
      </dgm:t>
    </dgm:pt>
    <dgm:pt modelId="{FB92F1C5-47AA-424C-8F0D-B9E20036EBFA}" type="sibTrans" cxnId="{1174686A-DE97-437E-895A-AEF77DE3BB42}">
      <dgm:prSet/>
      <dgm:spPr/>
      <dgm:t>
        <a:bodyPr/>
        <a:lstStyle/>
        <a:p>
          <a:endParaRPr lang="en-US"/>
        </a:p>
      </dgm:t>
    </dgm:pt>
    <dgm:pt modelId="{0296C51E-0345-4019-BB89-FFDE0977B428}">
      <dgm:prSet/>
      <dgm:spPr/>
      <dgm:t>
        <a:bodyPr/>
        <a:lstStyle/>
        <a:p>
          <a:r>
            <a:rPr lang="en-US" dirty="0" smtClean="0"/>
            <a:t>Html and run on client machine using the Browser</a:t>
          </a:r>
          <a:endParaRPr lang="en-US" dirty="0"/>
        </a:p>
      </dgm:t>
    </dgm:pt>
    <dgm:pt modelId="{21735D5C-FE78-4BD9-8A5A-21DE9BD1BD9D}" type="parTrans" cxnId="{5A4FF336-B4C7-4A28-A8C5-91D048D32F80}">
      <dgm:prSet/>
      <dgm:spPr/>
      <dgm:t>
        <a:bodyPr/>
        <a:lstStyle/>
        <a:p>
          <a:endParaRPr lang="en-US"/>
        </a:p>
      </dgm:t>
    </dgm:pt>
    <dgm:pt modelId="{71DA599E-75B0-46A0-A2AA-01735FC2EDDC}" type="sibTrans" cxnId="{5A4FF336-B4C7-4A28-A8C5-91D048D32F80}">
      <dgm:prSet/>
      <dgm:spPr/>
      <dgm:t>
        <a:bodyPr/>
        <a:lstStyle/>
        <a:p>
          <a:endParaRPr lang="en-US"/>
        </a:p>
      </dgm:t>
    </dgm:pt>
    <dgm:pt modelId="{A0C31750-EBBD-4D42-9C6B-FF3A1E81935D}">
      <dgm:prSet/>
      <dgm:spPr/>
      <dgm:t>
        <a:bodyPr/>
        <a:lstStyle/>
        <a:p>
          <a:r>
            <a:rPr lang="en-US" dirty="0" smtClean="0"/>
            <a:t>Client Side</a:t>
          </a:r>
          <a:endParaRPr lang="en-US" dirty="0"/>
        </a:p>
      </dgm:t>
    </dgm:pt>
    <dgm:pt modelId="{D0C1B76A-9F8B-4B4A-B334-BD37DE0CF0DD}" type="parTrans" cxnId="{2FC6AE12-FF23-4BA8-A8FE-395D4D59AEBB}">
      <dgm:prSet/>
      <dgm:spPr/>
      <dgm:t>
        <a:bodyPr/>
        <a:lstStyle/>
        <a:p>
          <a:endParaRPr lang="en-US"/>
        </a:p>
      </dgm:t>
    </dgm:pt>
    <dgm:pt modelId="{0068A87B-AAA9-4AB1-AB6A-8553FAE7B98B}" type="sibTrans" cxnId="{2FC6AE12-FF23-4BA8-A8FE-395D4D59AEBB}">
      <dgm:prSet/>
      <dgm:spPr/>
      <dgm:t>
        <a:bodyPr/>
        <a:lstStyle/>
        <a:p>
          <a:endParaRPr lang="en-US"/>
        </a:p>
      </dgm:t>
    </dgm:pt>
    <dgm:pt modelId="{7A09A916-683E-4661-9559-5A66D5E968F0}">
      <dgm:prSet/>
      <dgm:spPr/>
      <dgm:t>
        <a:bodyPr/>
        <a:lstStyle/>
        <a:p>
          <a:r>
            <a:rPr lang="en-US" dirty="0" smtClean="0"/>
            <a:t>Server Side</a:t>
          </a:r>
          <a:endParaRPr lang="en-US" dirty="0"/>
        </a:p>
      </dgm:t>
    </dgm:pt>
    <dgm:pt modelId="{C73ABB60-867E-4243-85A3-78D9359FA97F}" type="parTrans" cxnId="{7F8CBFD5-C0AC-4A04-AC73-3D51A66C8BD3}">
      <dgm:prSet/>
      <dgm:spPr/>
      <dgm:t>
        <a:bodyPr/>
        <a:lstStyle/>
        <a:p>
          <a:endParaRPr lang="en-US"/>
        </a:p>
      </dgm:t>
    </dgm:pt>
    <dgm:pt modelId="{EEB94884-B14C-4FA3-96E1-2D0565F0E1C0}" type="sibTrans" cxnId="{7F8CBFD5-C0AC-4A04-AC73-3D51A66C8BD3}">
      <dgm:prSet/>
      <dgm:spPr/>
      <dgm:t>
        <a:bodyPr/>
        <a:lstStyle/>
        <a:p>
          <a:endParaRPr lang="en-US"/>
        </a:p>
      </dgm:t>
    </dgm:pt>
    <dgm:pt modelId="{94628F6E-23B5-4E4D-ACBB-FC9D81992C01}">
      <dgm:prSet/>
      <dgm:spPr/>
      <dgm:t>
        <a:bodyPr/>
        <a:lstStyle/>
        <a:p>
          <a:r>
            <a:rPr lang="en-US" dirty="0" smtClean="0"/>
            <a:t>Scripts in html pages and run on client machine using browser such as Java Script and VB Script.</a:t>
          </a:r>
          <a:endParaRPr lang="en-US" dirty="0"/>
        </a:p>
      </dgm:t>
    </dgm:pt>
    <dgm:pt modelId="{428692F7-6D2A-4C43-8B03-F2811F880986}" type="parTrans" cxnId="{E453809B-DB7E-4405-A246-B9588AAB2CF9}">
      <dgm:prSet/>
      <dgm:spPr/>
      <dgm:t>
        <a:bodyPr/>
        <a:lstStyle/>
        <a:p>
          <a:endParaRPr lang="en-US"/>
        </a:p>
      </dgm:t>
    </dgm:pt>
    <dgm:pt modelId="{93758F17-BBA4-4B0C-A630-A50A16A10776}" type="sibTrans" cxnId="{E453809B-DB7E-4405-A246-B9588AAB2CF9}">
      <dgm:prSet/>
      <dgm:spPr/>
      <dgm:t>
        <a:bodyPr/>
        <a:lstStyle/>
        <a:p>
          <a:endParaRPr lang="en-US"/>
        </a:p>
      </dgm:t>
    </dgm:pt>
    <dgm:pt modelId="{E8771878-3290-416E-8284-F7E155500E3E}">
      <dgm:prSet/>
      <dgm:spPr/>
      <dgm:t>
        <a:bodyPr/>
        <a:lstStyle/>
        <a:p>
          <a:r>
            <a:rPr lang="en-US" dirty="0" smtClean="0"/>
            <a:t>Such as Asp , </a:t>
          </a:r>
          <a:r>
            <a:rPr lang="en-US" dirty="0" err="1" smtClean="0"/>
            <a:t>Asp.Net</a:t>
          </a:r>
          <a:r>
            <a:rPr lang="en-US" dirty="0" smtClean="0"/>
            <a:t> , JSP , Servlets , PHP</a:t>
          </a:r>
        </a:p>
        <a:p>
          <a:r>
            <a:rPr lang="en-US" dirty="0" smtClean="0"/>
            <a:t>Run on server.</a:t>
          </a:r>
          <a:endParaRPr lang="en-US" dirty="0"/>
        </a:p>
      </dgm:t>
    </dgm:pt>
    <dgm:pt modelId="{1B517B46-B046-47A1-BCD7-3F61F5AE8D47}" type="parTrans" cxnId="{A594837F-C5C3-4E31-8D3E-DD733A50EF27}">
      <dgm:prSet/>
      <dgm:spPr/>
      <dgm:t>
        <a:bodyPr/>
        <a:lstStyle/>
        <a:p>
          <a:endParaRPr lang="en-US"/>
        </a:p>
      </dgm:t>
    </dgm:pt>
    <dgm:pt modelId="{2587B6D8-2239-4186-9E60-2332B116A54D}" type="sibTrans" cxnId="{A594837F-C5C3-4E31-8D3E-DD733A50EF27}">
      <dgm:prSet/>
      <dgm:spPr/>
      <dgm:t>
        <a:bodyPr/>
        <a:lstStyle/>
        <a:p>
          <a:endParaRPr lang="en-US"/>
        </a:p>
      </dgm:t>
    </dgm:pt>
    <dgm:pt modelId="{C7BA993F-97F4-4F2D-AD77-0B3B2DCF8BA7}" type="pres">
      <dgm:prSet presAssocID="{786D4B18-513C-47FF-A58A-B6502E51E7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02599C8F-93D6-4F7A-A978-60AD0AC8E42C}" type="pres">
      <dgm:prSet presAssocID="{95F7676F-63CC-4D16-AD93-CB2850976497}" presName="hierRoot1" presStyleCnt="0">
        <dgm:presLayoutVars>
          <dgm:hierBranch/>
        </dgm:presLayoutVars>
      </dgm:prSet>
      <dgm:spPr/>
    </dgm:pt>
    <dgm:pt modelId="{672B6CA0-03C4-43AA-91DA-23E7C9AC5B68}" type="pres">
      <dgm:prSet presAssocID="{95F7676F-63CC-4D16-AD93-CB2850976497}" presName="rootComposite1" presStyleCnt="0"/>
      <dgm:spPr/>
    </dgm:pt>
    <dgm:pt modelId="{17FD25FB-6A6A-4AE5-8297-8DA607648144}" type="pres">
      <dgm:prSet presAssocID="{95F7676F-63CC-4D16-AD93-CB285097649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5442D-AA60-41A8-8189-43A8A9C52C09}" type="pres">
      <dgm:prSet presAssocID="{95F7676F-63CC-4D16-AD93-CB2850976497}" presName="rootConnector1" presStyleLbl="node1" presStyleIdx="0" presStyleCnt="0"/>
      <dgm:spPr/>
      <dgm:t>
        <a:bodyPr/>
        <a:lstStyle/>
        <a:p>
          <a:pPr rtl="1"/>
          <a:endParaRPr lang="ar-SA"/>
        </a:p>
      </dgm:t>
    </dgm:pt>
    <dgm:pt modelId="{4123D969-F18E-48C6-A099-B512341E4CB1}" type="pres">
      <dgm:prSet presAssocID="{95F7676F-63CC-4D16-AD93-CB2850976497}" presName="hierChild2" presStyleCnt="0"/>
      <dgm:spPr/>
    </dgm:pt>
    <dgm:pt modelId="{0071C652-2DB3-4BAB-B4D1-AB23586BC0A8}" type="pres">
      <dgm:prSet presAssocID="{8CDEF6BB-6F05-49B0-B5DE-BEF2301C22E5}" presName="Name35" presStyleLbl="parChTrans1D2" presStyleIdx="0" presStyleCnt="2"/>
      <dgm:spPr/>
      <dgm:t>
        <a:bodyPr/>
        <a:lstStyle/>
        <a:p>
          <a:pPr rtl="1"/>
          <a:endParaRPr lang="ar-SA"/>
        </a:p>
      </dgm:t>
    </dgm:pt>
    <dgm:pt modelId="{759E09AC-43BB-4070-9ABA-4C295E3A2127}" type="pres">
      <dgm:prSet presAssocID="{03587DFD-2B5E-4296-B547-493DC7761001}" presName="hierRoot2" presStyleCnt="0">
        <dgm:presLayoutVars>
          <dgm:hierBranch val="init"/>
        </dgm:presLayoutVars>
      </dgm:prSet>
      <dgm:spPr/>
    </dgm:pt>
    <dgm:pt modelId="{1B4D304B-5295-44C4-834C-786614B276B3}" type="pres">
      <dgm:prSet presAssocID="{03587DFD-2B5E-4296-B547-493DC7761001}" presName="rootComposite" presStyleCnt="0"/>
      <dgm:spPr/>
    </dgm:pt>
    <dgm:pt modelId="{9E71032D-FFBF-4335-A575-028E20E1CCD8}" type="pres">
      <dgm:prSet presAssocID="{03587DFD-2B5E-4296-B547-493DC776100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238F20-EA56-4C6C-9553-01DEB2192642}" type="pres">
      <dgm:prSet presAssocID="{03587DFD-2B5E-4296-B547-493DC7761001}" presName="rootConnector" presStyleLbl="node2" presStyleIdx="0" presStyleCnt="2"/>
      <dgm:spPr/>
      <dgm:t>
        <a:bodyPr/>
        <a:lstStyle/>
        <a:p>
          <a:pPr rtl="1"/>
          <a:endParaRPr lang="ar-SA"/>
        </a:p>
      </dgm:t>
    </dgm:pt>
    <dgm:pt modelId="{460EFC93-A5DF-4738-9273-735C88B82AEA}" type="pres">
      <dgm:prSet presAssocID="{03587DFD-2B5E-4296-B547-493DC7761001}" presName="hierChild4" presStyleCnt="0"/>
      <dgm:spPr/>
    </dgm:pt>
    <dgm:pt modelId="{DDF2233F-EF47-4F6B-9184-127DE2B7D14E}" type="pres">
      <dgm:prSet presAssocID="{21735D5C-FE78-4BD9-8A5A-21DE9BD1BD9D}" presName="Name37" presStyleLbl="parChTrans1D3" presStyleIdx="0" presStyleCnt="3"/>
      <dgm:spPr/>
      <dgm:t>
        <a:bodyPr/>
        <a:lstStyle/>
        <a:p>
          <a:pPr rtl="1"/>
          <a:endParaRPr lang="ar-SA"/>
        </a:p>
      </dgm:t>
    </dgm:pt>
    <dgm:pt modelId="{02E6EBC4-3AF4-4302-9AD5-33CEAD397BDF}" type="pres">
      <dgm:prSet presAssocID="{0296C51E-0345-4019-BB89-FFDE0977B428}" presName="hierRoot2" presStyleCnt="0">
        <dgm:presLayoutVars>
          <dgm:hierBranch val="init"/>
        </dgm:presLayoutVars>
      </dgm:prSet>
      <dgm:spPr/>
    </dgm:pt>
    <dgm:pt modelId="{E2DBC331-75B5-43E6-A66A-D56545F4AD5D}" type="pres">
      <dgm:prSet presAssocID="{0296C51E-0345-4019-BB89-FFDE0977B428}" presName="rootComposite" presStyleCnt="0"/>
      <dgm:spPr/>
    </dgm:pt>
    <dgm:pt modelId="{029462D5-B7F1-49B1-838B-DF73B24E7AAB}" type="pres">
      <dgm:prSet presAssocID="{0296C51E-0345-4019-BB89-FFDE0977B42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E4FBE-EA2A-4495-95AD-8CA371102A2E}" type="pres">
      <dgm:prSet presAssocID="{0296C51E-0345-4019-BB89-FFDE0977B428}" presName="rootConnector" presStyleLbl="node3" presStyleIdx="0" presStyleCnt="3"/>
      <dgm:spPr/>
      <dgm:t>
        <a:bodyPr/>
        <a:lstStyle/>
        <a:p>
          <a:pPr rtl="1"/>
          <a:endParaRPr lang="ar-SA"/>
        </a:p>
      </dgm:t>
    </dgm:pt>
    <dgm:pt modelId="{C76E10C1-06A5-4D60-B35C-9B27C6D3E9E1}" type="pres">
      <dgm:prSet presAssocID="{0296C51E-0345-4019-BB89-FFDE0977B428}" presName="hierChild4" presStyleCnt="0"/>
      <dgm:spPr/>
    </dgm:pt>
    <dgm:pt modelId="{D23DBE30-59FB-4104-BA8E-4CFBDEE3C630}" type="pres">
      <dgm:prSet presAssocID="{0296C51E-0345-4019-BB89-FFDE0977B428}" presName="hierChild5" presStyleCnt="0"/>
      <dgm:spPr/>
    </dgm:pt>
    <dgm:pt modelId="{E1D19832-8FA1-4EC6-B81B-A9C56BFCE30B}" type="pres">
      <dgm:prSet presAssocID="{03587DFD-2B5E-4296-B547-493DC7761001}" presName="hierChild5" presStyleCnt="0"/>
      <dgm:spPr/>
    </dgm:pt>
    <dgm:pt modelId="{672D35A7-2E25-4ED8-975A-320F9F89A0AF}" type="pres">
      <dgm:prSet presAssocID="{DA98D3E4-4755-4735-9D29-8CCAF935C7D0}" presName="Name35" presStyleLbl="parChTrans1D2" presStyleIdx="1" presStyleCnt="2"/>
      <dgm:spPr/>
      <dgm:t>
        <a:bodyPr/>
        <a:lstStyle/>
        <a:p>
          <a:pPr rtl="1"/>
          <a:endParaRPr lang="ar-SA"/>
        </a:p>
      </dgm:t>
    </dgm:pt>
    <dgm:pt modelId="{645404CA-5F83-4FCB-8359-C1AD2269FA12}" type="pres">
      <dgm:prSet presAssocID="{A045A452-1B55-4BED-8746-7B7BF280DD5A}" presName="hierRoot2" presStyleCnt="0">
        <dgm:presLayoutVars>
          <dgm:hierBranch val="init"/>
        </dgm:presLayoutVars>
      </dgm:prSet>
      <dgm:spPr/>
    </dgm:pt>
    <dgm:pt modelId="{293F26C3-E830-479E-B5BA-EDF32865B03D}" type="pres">
      <dgm:prSet presAssocID="{A045A452-1B55-4BED-8746-7B7BF280DD5A}" presName="rootComposite" presStyleCnt="0"/>
      <dgm:spPr/>
    </dgm:pt>
    <dgm:pt modelId="{68C8AE0B-AE21-4BAE-9A45-E50FD2B5E8DD}" type="pres">
      <dgm:prSet presAssocID="{A045A452-1B55-4BED-8746-7B7BF280DD5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A8329D1B-AFA0-4F3B-B5E7-E657D15CC1F0}" type="pres">
      <dgm:prSet presAssocID="{A045A452-1B55-4BED-8746-7B7BF280DD5A}" presName="rootConnector" presStyleLbl="node2" presStyleIdx="1" presStyleCnt="2"/>
      <dgm:spPr/>
      <dgm:t>
        <a:bodyPr/>
        <a:lstStyle/>
        <a:p>
          <a:pPr rtl="1"/>
          <a:endParaRPr lang="ar-SA"/>
        </a:p>
      </dgm:t>
    </dgm:pt>
    <dgm:pt modelId="{0AE0EEC2-51D7-4D94-A039-4F6E524CBDF6}" type="pres">
      <dgm:prSet presAssocID="{A045A452-1B55-4BED-8746-7B7BF280DD5A}" presName="hierChild4" presStyleCnt="0"/>
      <dgm:spPr/>
    </dgm:pt>
    <dgm:pt modelId="{44EED99A-4E1A-4A16-B8C8-1CE51A78BA90}" type="pres">
      <dgm:prSet presAssocID="{D0C1B76A-9F8B-4B4A-B334-BD37DE0CF0DD}" presName="Name37" presStyleLbl="parChTrans1D3" presStyleIdx="1" presStyleCnt="3"/>
      <dgm:spPr/>
      <dgm:t>
        <a:bodyPr/>
        <a:lstStyle/>
        <a:p>
          <a:pPr rtl="1"/>
          <a:endParaRPr lang="ar-SA"/>
        </a:p>
      </dgm:t>
    </dgm:pt>
    <dgm:pt modelId="{D9543DC2-7CA0-435E-9664-1EF67DD99181}" type="pres">
      <dgm:prSet presAssocID="{A0C31750-EBBD-4D42-9C6B-FF3A1E81935D}" presName="hierRoot2" presStyleCnt="0">
        <dgm:presLayoutVars>
          <dgm:hierBranch val="init"/>
        </dgm:presLayoutVars>
      </dgm:prSet>
      <dgm:spPr/>
    </dgm:pt>
    <dgm:pt modelId="{F6059296-9B52-4F0F-ADE4-BC7079226C52}" type="pres">
      <dgm:prSet presAssocID="{A0C31750-EBBD-4D42-9C6B-FF3A1E81935D}" presName="rootComposite" presStyleCnt="0"/>
      <dgm:spPr/>
    </dgm:pt>
    <dgm:pt modelId="{4EFEE929-DD4A-44ED-ACD9-AB71C018BA15}" type="pres">
      <dgm:prSet presAssocID="{A0C31750-EBBD-4D42-9C6B-FF3A1E81935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E26858-958E-4A30-B7B9-1F4083DF7E6F}" type="pres">
      <dgm:prSet presAssocID="{A0C31750-EBBD-4D42-9C6B-FF3A1E81935D}" presName="rootConnector" presStyleLbl="node3" presStyleIdx="1" presStyleCnt="3"/>
      <dgm:spPr/>
      <dgm:t>
        <a:bodyPr/>
        <a:lstStyle/>
        <a:p>
          <a:pPr rtl="1"/>
          <a:endParaRPr lang="ar-SA"/>
        </a:p>
      </dgm:t>
    </dgm:pt>
    <dgm:pt modelId="{B167A805-12C6-4F64-95E0-C997FD88D65C}" type="pres">
      <dgm:prSet presAssocID="{A0C31750-EBBD-4D42-9C6B-FF3A1E81935D}" presName="hierChild4" presStyleCnt="0"/>
      <dgm:spPr/>
    </dgm:pt>
    <dgm:pt modelId="{5643E214-7832-4C18-8C89-B758A281CE31}" type="pres">
      <dgm:prSet presAssocID="{428692F7-6D2A-4C43-8B03-F2811F880986}" presName="Name37" presStyleLbl="parChTrans1D4" presStyleIdx="0" presStyleCnt="2"/>
      <dgm:spPr/>
      <dgm:t>
        <a:bodyPr/>
        <a:lstStyle/>
        <a:p>
          <a:pPr rtl="1"/>
          <a:endParaRPr lang="ar-SA"/>
        </a:p>
      </dgm:t>
    </dgm:pt>
    <dgm:pt modelId="{BD9A3D43-E0FB-4CAF-8EF1-F9E8553EF5F3}" type="pres">
      <dgm:prSet presAssocID="{94628F6E-23B5-4E4D-ACBB-FC9D81992C01}" presName="hierRoot2" presStyleCnt="0">
        <dgm:presLayoutVars>
          <dgm:hierBranch val="init"/>
        </dgm:presLayoutVars>
      </dgm:prSet>
      <dgm:spPr/>
    </dgm:pt>
    <dgm:pt modelId="{431009E8-80C8-4456-B70B-C88E9E56170F}" type="pres">
      <dgm:prSet presAssocID="{94628F6E-23B5-4E4D-ACBB-FC9D81992C01}" presName="rootComposite" presStyleCnt="0"/>
      <dgm:spPr/>
    </dgm:pt>
    <dgm:pt modelId="{34707F38-FF0B-458C-A244-7002C32DA0F2}" type="pres">
      <dgm:prSet presAssocID="{94628F6E-23B5-4E4D-ACBB-FC9D81992C0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34B6AF1D-745C-4840-BB96-D0482A8A0DF7}" type="pres">
      <dgm:prSet presAssocID="{94628F6E-23B5-4E4D-ACBB-FC9D81992C01}" presName="rootConnector" presStyleLbl="node4" presStyleIdx="0" presStyleCnt="2"/>
      <dgm:spPr/>
      <dgm:t>
        <a:bodyPr/>
        <a:lstStyle/>
        <a:p>
          <a:pPr rtl="1"/>
          <a:endParaRPr lang="ar-SA"/>
        </a:p>
      </dgm:t>
    </dgm:pt>
    <dgm:pt modelId="{160EF89A-08E8-46AD-9552-0C8BE3E1E8D6}" type="pres">
      <dgm:prSet presAssocID="{94628F6E-23B5-4E4D-ACBB-FC9D81992C01}" presName="hierChild4" presStyleCnt="0"/>
      <dgm:spPr/>
    </dgm:pt>
    <dgm:pt modelId="{3AD01268-2184-4881-A215-EDCCB8EEDCD9}" type="pres">
      <dgm:prSet presAssocID="{94628F6E-23B5-4E4D-ACBB-FC9D81992C01}" presName="hierChild5" presStyleCnt="0"/>
      <dgm:spPr/>
    </dgm:pt>
    <dgm:pt modelId="{24B15052-8BE4-49A6-AD3B-4DEE00487E68}" type="pres">
      <dgm:prSet presAssocID="{A0C31750-EBBD-4D42-9C6B-FF3A1E81935D}" presName="hierChild5" presStyleCnt="0"/>
      <dgm:spPr/>
    </dgm:pt>
    <dgm:pt modelId="{CB02950A-19B3-451C-887F-0D925FBA9CA7}" type="pres">
      <dgm:prSet presAssocID="{C73ABB60-867E-4243-85A3-78D9359FA97F}" presName="Name37" presStyleLbl="parChTrans1D3" presStyleIdx="2" presStyleCnt="3"/>
      <dgm:spPr/>
      <dgm:t>
        <a:bodyPr/>
        <a:lstStyle/>
        <a:p>
          <a:pPr rtl="1"/>
          <a:endParaRPr lang="ar-SA"/>
        </a:p>
      </dgm:t>
    </dgm:pt>
    <dgm:pt modelId="{6211D23D-A650-4B25-BE0C-A2531DE68B68}" type="pres">
      <dgm:prSet presAssocID="{7A09A916-683E-4661-9559-5A66D5E968F0}" presName="hierRoot2" presStyleCnt="0">
        <dgm:presLayoutVars>
          <dgm:hierBranch val="init"/>
        </dgm:presLayoutVars>
      </dgm:prSet>
      <dgm:spPr/>
    </dgm:pt>
    <dgm:pt modelId="{101CF106-E6CB-4263-862C-D887A9494F88}" type="pres">
      <dgm:prSet presAssocID="{7A09A916-683E-4661-9559-5A66D5E968F0}" presName="rootComposite" presStyleCnt="0"/>
      <dgm:spPr/>
    </dgm:pt>
    <dgm:pt modelId="{D7C2E216-C561-4D31-8645-977B4F0ADF0C}" type="pres">
      <dgm:prSet presAssocID="{7A09A916-683E-4661-9559-5A66D5E968F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0D8B5E72-99E2-4485-A991-693512B54A7D}" type="pres">
      <dgm:prSet presAssocID="{7A09A916-683E-4661-9559-5A66D5E968F0}" presName="rootConnector" presStyleLbl="node3" presStyleIdx="2" presStyleCnt="3"/>
      <dgm:spPr/>
      <dgm:t>
        <a:bodyPr/>
        <a:lstStyle/>
        <a:p>
          <a:pPr rtl="1"/>
          <a:endParaRPr lang="ar-SA"/>
        </a:p>
      </dgm:t>
    </dgm:pt>
    <dgm:pt modelId="{F4F4C230-1585-41D2-9A96-21167D1E4589}" type="pres">
      <dgm:prSet presAssocID="{7A09A916-683E-4661-9559-5A66D5E968F0}" presName="hierChild4" presStyleCnt="0"/>
      <dgm:spPr/>
    </dgm:pt>
    <dgm:pt modelId="{7CBF3ACD-58D9-45CE-BE78-EA1C06B4B6AE}" type="pres">
      <dgm:prSet presAssocID="{1B517B46-B046-47A1-BCD7-3F61F5AE8D47}" presName="Name37" presStyleLbl="parChTrans1D4" presStyleIdx="1" presStyleCnt="2"/>
      <dgm:spPr/>
      <dgm:t>
        <a:bodyPr/>
        <a:lstStyle/>
        <a:p>
          <a:pPr rtl="1"/>
          <a:endParaRPr lang="ar-SA"/>
        </a:p>
      </dgm:t>
    </dgm:pt>
    <dgm:pt modelId="{2A13FDF9-B8B0-4FF4-A388-79CEED583C46}" type="pres">
      <dgm:prSet presAssocID="{E8771878-3290-416E-8284-F7E155500E3E}" presName="hierRoot2" presStyleCnt="0">
        <dgm:presLayoutVars>
          <dgm:hierBranch val="init"/>
        </dgm:presLayoutVars>
      </dgm:prSet>
      <dgm:spPr/>
    </dgm:pt>
    <dgm:pt modelId="{151756D2-3EB8-4A38-9DAE-A7F685FE3F37}" type="pres">
      <dgm:prSet presAssocID="{E8771878-3290-416E-8284-F7E155500E3E}" presName="rootComposite" presStyleCnt="0"/>
      <dgm:spPr/>
    </dgm:pt>
    <dgm:pt modelId="{F3FED41E-78D5-4A8D-BA71-9F5FD16DBBDE}" type="pres">
      <dgm:prSet presAssocID="{E8771878-3290-416E-8284-F7E155500E3E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0711E-4233-4475-9B18-ACE1460EC273}" type="pres">
      <dgm:prSet presAssocID="{E8771878-3290-416E-8284-F7E155500E3E}" presName="rootConnector" presStyleLbl="node4" presStyleIdx="1" presStyleCnt="2"/>
      <dgm:spPr/>
      <dgm:t>
        <a:bodyPr/>
        <a:lstStyle/>
        <a:p>
          <a:pPr rtl="1"/>
          <a:endParaRPr lang="ar-SA"/>
        </a:p>
      </dgm:t>
    </dgm:pt>
    <dgm:pt modelId="{A02E9E10-1872-49B7-9C5E-5F054AA4F7CC}" type="pres">
      <dgm:prSet presAssocID="{E8771878-3290-416E-8284-F7E155500E3E}" presName="hierChild4" presStyleCnt="0"/>
      <dgm:spPr/>
    </dgm:pt>
    <dgm:pt modelId="{10871B5D-082A-4258-BF4D-CC48404F6F90}" type="pres">
      <dgm:prSet presAssocID="{E8771878-3290-416E-8284-F7E155500E3E}" presName="hierChild5" presStyleCnt="0"/>
      <dgm:spPr/>
    </dgm:pt>
    <dgm:pt modelId="{4821DA98-00AE-47D7-BDBF-B843D6D51C8B}" type="pres">
      <dgm:prSet presAssocID="{7A09A916-683E-4661-9559-5A66D5E968F0}" presName="hierChild5" presStyleCnt="0"/>
      <dgm:spPr/>
    </dgm:pt>
    <dgm:pt modelId="{EF7816AE-8316-4DB2-A77E-E046A04D716E}" type="pres">
      <dgm:prSet presAssocID="{A045A452-1B55-4BED-8746-7B7BF280DD5A}" presName="hierChild5" presStyleCnt="0"/>
      <dgm:spPr/>
    </dgm:pt>
    <dgm:pt modelId="{A47B042A-4537-429F-BE92-2A0B6BA0E60C}" type="pres">
      <dgm:prSet presAssocID="{95F7676F-63CC-4D16-AD93-CB2850976497}" presName="hierChild3" presStyleCnt="0"/>
      <dgm:spPr/>
    </dgm:pt>
  </dgm:ptLst>
  <dgm:cxnLst>
    <dgm:cxn modelId="{FA90177F-EEA0-4CA2-AB97-DFDE63791F7C}" type="presOf" srcId="{7A09A916-683E-4661-9559-5A66D5E968F0}" destId="{0D8B5E72-99E2-4485-A991-693512B54A7D}" srcOrd="1" destOrd="0" presId="urn:microsoft.com/office/officeart/2005/8/layout/orgChart1"/>
    <dgm:cxn modelId="{2FC6AE12-FF23-4BA8-A8FE-395D4D59AEBB}" srcId="{A045A452-1B55-4BED-8746-7B7BF280DD5A}" destId="{A0C31750-EBBD-4D42-9C6B-FF3A1E81935D}" srcOrd="0" destOrd="0" parTransId="{D0C1B76A-9F8B-4B4A-B334-BD37DE0CF0DD}" sibTransId="{0068A87B-AAA9-4AB1-AB6A-8553FAE7B98B}"/>
    <dgm:cxn modelId="{BA1BFE50-15A5-441B-B0E8-EAB8610D9E58}" type="presOf" srcId="{94628F6E-23B5-4E4D-ACBB-FC9D81992C01}" destId="{34707F38-FF0B-458C-A244-7002C32DA0F2}" srcOrd="0" destOrd="0" presId="urn:microsoft.com/office/officeart/2005/8/layout/orgChart1"/>
    <dgm:cxn modelId="{DB41C2F4-993C-4C75-957B-CA4C674479EC}" type="presOf" srcId="{8CDEF6BB-6F05-49B0-B5DE-BEF2301C22E5}" destId="{0071C652-2DB3-4BAB-B4D1-AB23586BC0A8}" srcOrd="0" destOrd="0" presId="urn:microsoft.com/office/officeart/2005/8/layout/orgChart1"/>
    <dgm:cxn modelId="{B607483F-1D15-462C-9C8E-2A346CB0F28E}" type="presOf" srcId="{95F7676F-63CC-4D16-AD93-CB2850976497}" destId="{17FD25FB-6A6A-4AE5-8297-8DA607648144}" srcOrd="0" destOrd="0" presId="urn:microsoft.com/office/officeart/2005/8/layout/orgChart1"/>
    <dgm:cxn modelId="{AF51B6FA-F1B0-4E31-BC2C-EE574F069FFF}" type="presOf" srcId="{D0C1B76A-9F8B-4B4A-B334-BD37DE0CF0DD}" destId="{44EED99A-4E1A-4A16-B8C8-1CE51A78BA90}" srcOrd="0" destOrd="0" presId="urn:microsoft.com/office/officeart/2005/8/layout/orgChart1"/>
    <dgm:cxn modelId="{F19721B3-9B16-4929-A645-5CB700C7A148}" srcId="{95F7676F-63CC-4D16-AD93-CB2850976497}" destId="{03587DFD-2B5E-4296-B547-493DC7761001}" srcOrd="0" destOrd="0" parTransId="{8CDEF6BB-6F05-49B0-B5DE-BEF2301C22E5}" sibTransId="{AB9A0958-46AF-4EB0-BC9A-77D5512D5DD8}"/>
    <dgm:cxn modelId="{093E6547-B36F-4F8E-8C7E-3045A3E55DE9}" type="presOf" srcId="{21735D5C-FE78-4BD9-8A5A-21DE9BD1BD9D}" destId="{DDF2233F-EF47-4F6B-9184-127DE2B7D14E}" srcOrd="0" destOrd="0" presId="urn:microsoft.com/office/officeart/2005/8/layout/orgChart1"/>
    <dgm:cxn modelId="{1174686A-DE97-437E-895A-AEF77DE3BB42}" srcId="{95F7676F-63CC-4D16-AD93-CB2850976497}" destId="{A045A452-1B55-4BED-8746-7B7BF280DD5A}" srcOrd="1" destOrd="0" parTransId="{DA98D3E4-4755-4735-9D29-8CCAF935C7D0}" sibTransId="{FB92F1C5-47AA-424C-8F0D-B9E20036EBFA}"/>
    <dgm:cxn modelId="{7F8CBFD5-C0AC-4A04-AC73-3D51A66C8BD3}" srcId="{A045A452-1B55-4BED-8746-7B7BF280DD5A}" destId="{7A09A916-683E-4661-9559-5A66D5E968F0}" srcOrd="1" destOrd="0" parTransId="{C73ABB60-867E-4243-85A3-78D9359FA97F}" sibTransId="{EEB94884-B14C-4FA3-96E1-2D0565F0E1C0}"/>
    <dgm:cxn modelId="{6214C776-2310-4D84-BFBC-66E17875A6E5}" type="presOf" srcId="{A045A452-1B55-4BED-8746-7B7BF280DD5A}" destId="{68C8AE0B-AE21-4BAE-9A45-E50FD2B5E8DD}" srcOrd="0" destOrd="0" presId="urn:microsoft.com/office/officeart/2005/8/layout/orgChart1"/>
    <dgm:cxn modelId="{1F1F473D-2DBB-4111-B8F8-EBCFA8F5BC0C}" type="presOf" srcId="{0296C51E-0345-4019-BB89-FFDE0977B428}" destId="{029462D5-B7F1-49B1-838B-DF73B24E7AAB}" srcOrd="0" destOrd="0" presId="urn:microsoft.com/office/officeart/2005/8/layout/orgChart1"/>
    <dgm:cxn modelId="{5A4FF336-B4C7-4A28-A8C5-91D048D32F80}" srcId="{03587DFD-2B5E-4296-B547-493DC7761001}" destId="{0296C51E-0345-4019-BB89-FFDE0977B428}" srcOrd="0" destOrd="0" parTransId="{21735D5C-FE78-4BD9-8A5A-21DE9BD1BD9D}" sibTransId="{71DA599E-75B0-46A0-A2AA-01735FC2EDDC}"/>
    <dgm:cxn modelId="{D2703EEF-6347-4201-A2E1-C6A2ED920B9E}" type="presOf" srcId="{1B517B46-B046-47A1-BCD7-3F61F5AE8D47}" destId="{7CBF3ACD-58D9-45CE-BE78-EA1C06B4B6AE}" srcOrd="0" destOrd="0" presId="urn:microsoft.com/office/officeart/2005/8/layout/orgChart1"/>
    <dgm:cxn modelId="{2F45C940-5C93-480C-8563-0B2B11DB53B2}" type="presOf" srcId="{0296C51E-0345-4019-BB89-FFDE0977B428}" destId="{39FE4FBE-EA2A-4495-95AD-8CA371102A2E}" srcOrd="1" destOrd="0" presId="urn:microsoft.com/office/officeart/2005/8/layout/orgChart1"/>
    <dgm:cxn modelId="{A594837F-C5C3-4E31-8D3E-DD733A50EF27}" srcId="{7A09A916-683E-4661-9559-5A66D5E968F0}" destId="{E8771878-3290-416E-8284-F7E155500E3E}" srcOrd="0" destOrd="0" parTransId="{1B517B46-B046-47A1-BCD7-3F61F5AE8D47}" sibTransId="{2587B6D8-2239-4186-9E60-2332B116A54D}"/>
    <dgm:cxn modelId="{F284F394-876A-407E-9063-58BA7FC01A39}" type="presOf" srcId="{A045A452-1B55-4BED-8746-7B7BF280DD5A}" destId="{A8329D1B-AFA0-4F3B-B5E7-E657D15CC1F0}" srcOrd="1" destOrd="0" presId="urn:microsoft.com/office/officeart/2005/8/layout/orgChart1"/>
    <dgm:cxn modelId="{36D2B301-7F9A-40E7-9B8A-CDE9BAC12D68}" type="presOf" srcId="{A0C31750-EBBD-4D42-9C6B-FF3A1E81935D}" destId="{4EFEE929-DD4A-44ED-ACD9-AB71C018BA15}" srcOrd="0" destOrd="0" presId="urn:microsoft.com/office/officeart/2005/8/layout/orgChart1"/>
    <dgm:cxn modelId="{6117D4F3-96D2-41A7-9971-8753B72D9A8E}" type="presOf" srcId="{94628F6E-23B5-4E4D-ACBB-FC9D81992C01}" destId="{34B6AF1D-745C-4840-BB96-D0482A8A0DF7}" srcOrd="1" destOrd="0" presId="urn:microsoft.com/office/officeart/2005/8/layout/orgChart1"/>
    <dgm:cxn modelId="{6F607E57-0CB4-48F4-81C5-43BD0876392D}" type="presOf" srcId="{A0C31750-EBBD-4D42-9C6B-FF3A1E81935D}" destId="{C8E26858-958E-4A30-B7B9-1F4083DF7E6F}" srcOrd="1" destOrd="0" presId="urn:microsoft.com/office/officeart/2005/8/layout/orgChart1"/>
    <dgm:cxn modelId="{1E2A43A5-BF02-4699-912E-1F1DBCF2CC6C}" type="presOf" srcId="{95F7676F-63CC-4D16-AD93-CB2850976497}" destId="{3AD5442D-AA60-41A8-8189-43A8A9C52C09}" srcOrd="1" destOrd="0" presId="urn:microsoft.com/office/officeart/2005/8/layout/orgChart1"/>
    <dgm:cxn modelId="{3E4DE555-8364-451D-8208-E28B444851E2}" type="presOf" srcId="{E8771878-3290-416E-8284-F7E155500E3E}" destId="{F3FED41E-78D5-4A8D-BA71-9F5FD16DBBDE}" srcOrd="0" destOrd="0" presId="urn:microsoft.com/office/officeart/2005/8/layout/orgChart1"/>
    <dgm:cxn modelId="{A840B383-1EB2-4B0D-923D-3799F95BCDC0}" type="presOf" srcId="{03587DFD-2B5E-4296-B547-493DC7761001}" destId="{9E71032D-FFBF-4335-A575-028E20E1CCD8}" srcOrd="0" destOrd="0" presId="urn:microsoft.com/office/officeart/2005/8/layout/orgChart1"/>
    <dgm:cxn modelId="{717D9E9B-C3D9-4DCB-BA49-9AD2FA3D5A1E}" type="presOf" srcId="{7A09A916-683E-4661-9559-5A66D5E968F0}" destId="{D7C2E216-C561-4D31-8645-977B4F0ADF0C}" srcOrd="0" destOrd="0" presId="urn:microsoft.com/office/officeart/2005/8/layout/orgChart1"/>
    <dgm:cxn modelId="{05317423-651E-4F5C-A50C-E8B6EF57DFCB}" srcId="{786D4B18-513C-47FF-A58A-B6502E51E7D0}" destId="{95F7676F-63CC-4D16-AD93-CB2850976497}" srcOrd="0" destOrd="0" parTransId="{C3B41B56-8ABA-4434-9DD8-9AA93F64AED5}" sibTransId="{C26C84D3-B99B-4F20-A8F2-A3D418EC824E}"/>
    <dgm:cxn modelId="{43DC7525-278D-46F1-B99D-27794E5636F1}" type="presOf" srcId="{E8771878-3290-416E-8284-F7E155500E3E}" destId="{A660711E-4233-4475-9B18-ACE1460EC273}" srcOrd="1" destOrd="0" presId="urn:microsoft.com/office/officeart/2005/8/layout/orgChart1"/>
    <dgm:cxn modelId="{BF559D1F-D742-4C24-BBEA-D01E42DC29FB}" type="presOf" srcId="{428692F7-6D2A-4C43-8B03-F2811F880986}" destId="{5643E214-7832-4C18-8C89-B758A281CE31}" srcOrd="0" destOrd="0" presId="urn:microsoft.com/office/officeart/2005/8/layout/orgChart1"/>
    <dgm:cxn modelId="{E453809B-DB7E-4405-A246-B9588AAB2CF9}" srcId="{A0C31750-EBBD-4D42-9C6B-FF3A1E81935D}" destId="{94628F6E-23B5-4E4D-ACBB-FC9D81992C01}" srcOrd="0" destOrd="0" parTransId="{428692F7-6D2A-4C43-8B03-F2811F880986}" sibTransId="{93758F17-BBA4-4B0C-A630-A50A16A10776}"/>
    <dgm:cxn modelId="{7AD22509-4225-4DAF-AFA6-3CF10FB85BA4}" type="presOf" srcId="{786D4B18-513C-47FF-A58A-B6502E51E7D0}" destId="{C7BA993F-97F4-4F2D-AD77-0B3B2DCF8BA7}" srcOrd="0" destOrd="0" presId="urn:microsoft.com/office/officeart/2005/8/layout/orgChart1"/>
    <dgm:cxn modelId="{E3732B50-D867-4605-AAAD-5A80B09691AA}" type="presOf" srcId="{C73ABB60-867E-4243-85A3-78D9359FA97F}" destId="{CB02950A-19B3-451C-887F-0D925FBA9CA7}" srcOrd="0" destOrd="0" presId="urn:microsoft.com/office/officeart/2005/8/layout/orgChart1"/>
    <dgm:cxn modelId="{34493AF2-4096-4536-B572-8BA1C089AD92}" type="presOf" srcId="{03587DFD-2B5E-4296-B547-493DC7761001}" destId="{D6238F20-EA56-4C6C-9553-01DEB2192642}" srcOrd="1" destOrd="0" presId="urn:microsoft.com/office/officeart/2005/8/layout/orgChart1"/>
    <dgm:cxn modelId="{80BFB7AE-ED65-46B0-86FD-834B6AC642C2}" type="presOf" srcId="{DA98D3E4-4755-4735-9D29-8CCAF935C7D0}" destId="{672D35A7-2E25-4ED8-975A-320F9F89A0AF}" srcOrd="0" destOrd="0" presId="urn:microsoft.com/office/officeart/2005/8/layout/orgChart1"/>
    <dgm:cxn modelId="{DAF46781-82FE-436A-B82A-4CAB4A99A0E2}" type="presParOf" srcId="{C7BA993F-97F4-4F2D-AD77-0B3B2DCF8BA7}" destId="{02599C8F-93D6-4F7A-A978-60AD0AC8E42C}" srcOrd="0" destOrd="0" presId="urn:microsoft.com/office/officeart/2005/8/layout/orgChart1"/>
    <dgm:cxn modelId="{4B335102-CFA3-44D8-898F-079E7CAE5458}" type="presParOf" srcId="{02599C8F-93D6-4F7A-A978-60AD0AC8E42C}" destId="{672B6CA0-03C4-43AA-91DA-23E7C9AC5B68}" srcOrd="0" destOrd="0" presId="urn:microsoft.com/office/officeart/2005/8/layout/orgChart1"/>
    <dgm:cxn modelId="{A731B30B-00EF-4F0E-A56A-5041C81FB452}" type="presParOf" srcId="{672B6CA0-03C4-43AA-91DA-23E7C9AC5B68}" destId="{17FD25FB-6A6A-4AE5-8297-8DA607648144}" srcOrd="0" destOrd="0" presId="urn:microsoft.com/office/officeart/2005/8/layout/orgChart1"/>
    <dgm:cxn modelId="{38F806D9-217F-434C-9631-C8600B9D722D}" type="presParOf" srcId="{672B6CA0-03C4-43AA-91DA-23E7C9AC5B68}" destId="{3AD5442D-AA60-41A8-8189-43A8A9C52C09}" srcOrd="1" destOrd="0" presId="urn:microsoft.com/office/officeart/2005/8/layout/orgChart1"/>
    <dgm:cxn modelId="{73FB0F14-A057-40D4-A010-EA9938453F51}" type="presParOf" srcId="{02599C8F-93D6-4F7A-A978-60AD0AC8E42C}" destId="{4123D969-F18E-48C6-A099-B512341E4CB1}" srcOrd="1" destOrd="0" presId="urn:microsoft.com/office/officeart/2005/8/layout/orgChart1"/>
    <dgm:cxn modelId="{EDF06C5F-E549-4E51-BF43-0B49338AAF60}" type="presParOf" srcId="{4123D969-F18E-48C6-A099-B512341E4CB1}" destId="{0071C652-2DB3-4BAB-B4D1-AB23586BC0A8}" srcOrd="0" destOrd="0" presId="urn:microsoft.com/office/officeart/2005/8/layout/orgChart1"/>
    <dgm:cxn modelId="{5F6937F2-44C1-41CC-B83F-53F235BD5458}" type="presParOf" srcId="{4123D969-F18E-48C6-A099-B512341E4CB1}" destId="{759E09AC-43BB-4070-9ABA-4C295E3A2127}" srcOrd="1" destOrd="0" presId="urn:microsoft.com/office/officeart/2005/8/layout/orgChart1"/>
    <dgm:cxn modelId="{7E084935-A4FE-45DF-B750-E95BDEED8AA7}" type="presParOf" srcId="{759E09AC-43BB-4070-9ABA-4C295E3A2127}" destId="{1B4D304B-5295-44C4-834C-786614B276B3}" srcOrd="0" destOrd="0" presId="urn:microsoft.com/office/officeart/2005/8/layout/orgChart1"/>
    <dgm:cxn modelId="{44C2AFB9-09DF-4A7B-A9FB-3ACEAA456F13}" type="presParOf" srcId="{1B4D304B-5295-44C4-834C-786614B276B3}" destId="{9E71032D-FFBF-4335-A575-028E20E1CCD8}" srcOrd="0" destOrd="0" presId="urn:microsoft.com/office/officeart/2005/8/layout/orgChart1"/>
    <dgm:cxn modelId="{58549258-C202-416C-BC98-975929B49570}" type="presParOf" srcId="{1B4D304B-5295-44C4-834C-786614B276B3}" destId="{D6238F20-EA56-4C6C-9553-01DEB2192642}" srcOrd="1" destOrd="0" presId="urn:microsoft.com/office/officeart/2005/8/layout/orgChart1"/>
    <dgm:cxn modelId="{E41B1AD7-0F29-4E2F-A8C9-C2462BA6EB7F}" type="presParOf" srcId="{759E09AC-43BB-4070-9ABA-4C295E3A2127}" destId="{460EFC93-A5DF-4738-9273-735C88B82AEA}" srcOrd="1" destOrd="0" presId="urn:microsoft.com/office/officeart/2005/8/layout/orgChart1"/>
    <dgm:cxn modelId="{E14B8A18-CCED-4D32-B8FD-07677AB312A2}" type="presParOf" srcId="{460EFC93-A5DF-4738-9273-735C88B82AEA}" destId="{DDF2233F-EF47-4F6B-9184-127DE2B7D14E}" srcOrd="0" destOrd="0" presId="urn:microsoft.com/office/officeart/2005/8/layout/orgChart1"/>
    <dgm:cxn modelId="{A96E7BCD-B4AF-4FED-9DE8-8BE66C37A868}" type="presParOf" srcId="{460EFC93-A5DF-4738-9273-735C88B82AEA}" destId="{02E6EBC4-3AF4-4302-9AD5-33CEAD397BDF}" srcOrd="1" destOrd="0" presId="urn:microsoft.com/office/officeart/2005/8/layout/orgChart1"/>
    <dgm:cxn modelId="{F610E5A2-D854-499F-ABBF-7AC902F7A445}" type="presParOf" srcId="{02E6EBC4-3AF4-4302-9AD5-33CEAD397BDF}" destId="{E2DBC331-75B5-43E6-A66A-D56545F4AD5D}" srcOrd="0" destOrd="0" presId="urn:microsoft.com/office/officeart/2005/8/layout/orgChart1"/>
    <dgm:cxn modelId="{FC79752B-1BF1-4096-BC40-D3B43237BCAF}" type="presParOf" srcId="{E2DBC331-75B5-43E6-A66A-D56545F4AD5D}" destId="{029462D5-B7F1-49B1-838B-DF73B24E7AAB}" srcOrd="0" destOrd="0" presId="urn:microsoft.com/office/officeart/2005/8/layout/orgChart1"/>
    <dgm:cxn modelId="{E678B44C-8E0B-4593-B849-97BBFDA5A66F}" type="presParOf" srcId="{E2DBC331-75B5-43E6-A66A-D56545F4AD5D}" destId="{39FE4FBE-EA2A-4495-95AD-8CA371102A2E}" srcOrd="1" destOrd="0" presId="urn:microsoft.com/office/officeart/2005/8/layout/orgChart1"/>
    <dgm:cxn modelId="{D531A70C-920D-4A3F-BB16-AAF6E1414222}" type="presParOf" srcId="{02E6EBC4-3AF4-4302-9AD5-33CEAD397BDF}" destId="{C76E10C1-06A5-4D60-B35C-9B27C6D3E9E1}" srcOrd="1" destOrd="0" presId="urn:microsoft.com/office/officeart/2005/8/layout/orgChart1"/>
    <dgm:cxn modelId="{C48AE013-0DA2-4C36-A68E-47F23B6B0767}" type="presParOf" srcId="{02E6EBC4-3AF4-4302-9AD5-33CEAD397BDF}" destId="{D23DBE30-59FB-4104-BA8E-4CFBDEE3C630}" srcOrd="2" destOrd="0" presId="urn:microsoft.com/office/officeart/2005/8/layout/orgChart1"/>
    <dgm:cxn modelId="{2067027E-96FA-4C84-826C-CC79131D2426}" type="presParOf" srcId="{759E09AC-43BB-4070-9ABA-4C295E3A2127}" destId="{E1D19832-8FA1-4EC6-B81B-A9C56BFCE30B}" srcOrd="2" destOrd="0" presId="urn:microsoft.com/office/officeart/2005/8/layout/orgChart1"/>
    <dgm:cxn modelId="{80427721-CF6C-4B0D-BD25-5C9F50B5F592}" type="presParOf" srcId="{4123D969-F18E-48C6-A099-B512341E4CB1}" destId="{672D35A7-2E25-4ED8-975A-320F9F89A0AF}" srcOrd="2" destOrd="0" presId="urn:microsoft.com/office/officeart/2005/8/layout/orgChart1"/>
    <dgm:cxn modelId="{1D62465C-4EC3-4A1C-8B2D-418F9EC2D0F2}" type="presParOf" srcId="{4123D969-F18E-48C6-A099-B512341E4CB1}" destId="{645404CA-5F83-4FCB-8359-C1AD2269FA12}" srcOrd="3" destOrd="0" presId="urn:microsoft.com/office/officeart/2005/8/layout/orgChart1"/>
    <dgm:cxn modelId="{E1AF7792-4BAB-4E74-AB2B-A2C6BC2F848C}" type="presParOf" srcId="{645404CA-5F83-4FCB-8359-C1AD2269FA12}" destId="{293F26C3-E830-479E-B5BA-EDF32865B03D}" srcOrd="0" destOrd="0" presId="urn:microsoft.com/office/officeart/2005/8/layout/orgChart1"/>
    <dgm:cxn modelId="{B4FC1E45-0CCB-4D31-8FD1-1C833C2A910F}" type="presParOf" srcId="{293F26C3-E830-479E-B5BA-EDF32865B03D}" destId="{68C8AE0B-AE21-4BAE-9A45-E50FD2B5E8DD}" srcOrd="0" destOrd="0" presId="urn:microsoft.com/office/officeart/2005/8/layout/orgChart1"/>
    <dgm:cxn modelId="{76F1C440-C6E2-4003-849E-99966E43297F}" type="presParOf" srcId="{293F26C3-E830-479E-B5BA-EDF32865B03D}" destId="{A8329D1B-AFA0-4F3B-B5E7-E657D15CC1F0}" srcOrd="1" destOrd="0" presId="urn:microsoft.com/office/officeart/2005/8/layout/orgChart1"/>
    <dgm:cxn modelId="{6301C037-D9E6-47A3-87AE-3FF3E069D666}" type="presParOf" srcId="{645404CA-5F83-4FCB-8359-C1AD2269FA12}" destId="{0AE0EEC2-51D7-4D94-A039-4F6E524CBDF6}" srcOrd="1" destOrd="0" presId="urn:microsoft.com/office/officeart/2005/8/layout/orgChart1"/>
    <dgm:cxn modelId="{968E1920-554C-4D52-A50A-A9D3B1FECEC9}" type="presParOf" srcId="{0AE0EEC2-51D7-4D94-A039-4F6E524CBDF6}" destId="{44EED99A-4E1A-4A16-B8C8-1CE51A78BA90}" srcOrd="0" destOrd="0" presId="urn:microsoft.com/office/officeart/2005/8/layout/orgChart1"/>
    <dgm:cxn modelId="{53B14BA5-40DD-4FCD-84CC-64803C16263E}" type="presParOf" srcId="{0AE0EEC2-51D7-4D94-A039-4F6E524CBDF6}" destId="{D9543DC2-7CA0-435E-9664-1EF67DD99181}" srcOrd="1" destOrd="0" presId="urn:microsoft.com/office/officeart/2005/8/layout/orgChart1"/>
    <dgm:cxn modelId="{42696F81-3F48-4B44-A150-D369F1E42300}" type="presParOf" srcId="{D9543DC2-7CA0-435E-9664-1EF67DD99181}" destId="{F6059296-9B52-4F0F-ADE4-BC7079226C52}" srcOrd="0" destOrd="0" presId="urn:microsoft.com/office/officeart/2005/8/layout/orgChart1"/>
    <dgm:cxn modelId="{5BABB933-207C-43BF-8814-170E1F559036}" type="presParOf" srcId="{F6059296-9B52-4F0F-ADE4-BC7079226C52}" destId="{4EFEE929-DD4A-44ED-ACD9-AB71C018BA15}" srcOrd="0" destOrd="0" presId="urn:microsoft.com/office/officeart/2005/8/layout/orgChart1"/>
    <dgm:cxn modelId="{7B4B3BD5-7775-41C8-B5EB-0BA916068084}" type="presParOf" srcId="{F6059296-9B52-4F0F-ADE4-BC7079226C52}" destId="{C8E26858-958E-4A30-B7B9-1F4083DF7E6F}" srcOrd="1" destOrd="0" presId="urn:microsoft.com/office/officeart/2005/8/layout/orgChart1"/>
    <dgm:cxn modelId="{850B5682-2F7B-4FA2-B93B-0C43CE169C40}" type="presParOf" srcId="{D9543DC2-7CA0-435E-9664-1EF67DD99181}" destId="{B167A805-12C6-4F64-95E0-C997FD88D65C}" srcOrd="1" destOrd="0" presId="urn:microsoft.com/office/officeart/2005/8/layout/orgChart1"/>
    <dgm:cxn modelId="{B2506FAF-A241-47CA-9B38-7B8B4FE6A51F}" type="presParOf" srcId="{B167A805-12C6-4F64-95E0-C997FD88D65C}" destId="{5643E214-7832-4C18-8C89-B758A281CE31}" srcOrd="0" destOrd="0" presId="urn:microsoft.com/office/officeart/2005/8/layout/orgChart1"/>
    <dgm:cxn modelId="{03D4BBEC-E9E7-4E3A-B13E-E79F48D8AA3A}" type="presParOf" srcId="{B167A805-12C6-4F64-95E0-C997FD88D65C}" destId="{BD9A3D43-E0FB-4CAF-8EF1-F9E8553EF5F3}" srcOrd="1" destOrd="0" presId="urn:microsoft.com/office/officeart/2005/8/layout/orgChart1"/>
    <dgm:cxn modelId="{2F894821-17D4-4C7E-B7D9-DDD4D6C96C98}" type="presParOf" srcId="{BD9A3D43-E0FB-4CAF-8EF1-F9E8553EF5F3}" destId="{431009E8-80C8-4456-B70B-C88E9E56170F}" srcOrd="0" destOrd="0" presId="urn:microsoft.com/office/officeart/2005/8/layout/orgChart1"/>
    <dgm:cxn modelId="{DB1737C9-82B6-4039-B4D0-C86CD9AD9BB2}" type="presParOf" srcId="{431009E8-80C8-4456-B70B-C88E9E56170F}" destId="{34707F38-FF0B-458C-A244-7002C32DA0F2}" srcOrd="0" destOrd="0" presId="urn:microsoft.com/office/officeart/2005/8/layout/orgChart1"/>
    <dgm:cxn modelId="{F9B4800C-8DF1-494E-BC1C-F05C4C22CCF3}" type="presParOf" srcId="{431009E8-80C8-4456-B70B-C88E9E56170F}" destId="{34B6AF1D-745C-4840-BB96-D0482A8A0DF7}" srcOrd="1" destOrd="0" presId="urn:microsoft.com/office/officeart/2005/8/layout/orgChart1"/>
    <dgm:cxn modelId="{8E246CF9-5B45-423F-BFE6-CE3462B495B8}" type="presParOf" srcId="{BD9A3D43-E0FB-4CAF-8EF1-F9E8553EF5F3}" destId="{160EF89A-08E8-46AD-9552-0C8BE3E1E8D6}" srcOrd="1" destOrd="0" presId="urn:microsoft.com/office/officeart/2005/8/layout/orgChart1"/>
    <dgm:cxn modelId="{559BEFB4-6BBC-40E6-B785-731C893DCEE4}" type="presParOf" srcId="{BD9A3D43-E0FB-4CAF-8EF1-F9E8553EF5F3}" destId="{3AD01268-2184-4881-A215-EDCCB8EEDCD9}" srcOrd="2" destOrd="0" presId="urn:microsoft.com/office/officeart/2005/8/layout/orgChart1"/>
    <dgm:cxn modelId="{82085383-D92E-4C44-A6EF-1643A5D443C7}" type="presParOf" srcId="{D9543DC2-7CA0-435E-9664-1EF67DD99181}" destId="{24B15052-8BE4-49A6-AD3B-4DEE00487E68}" srcOrd="2" destOrd="0" presId="urn:microsoft.com/office/officeart/2005/8/layout/orgChart1"/>
    <dgm:cxn modelId="{B1420A55-474A-4D4B-BC71-D8787C18DF89}" type="presParOf" srcId="{0AE0EEC2-51D7-4D94-A039-4F6E524CBDF6}" destId="{CB02950A-19B3-451C-887F-0D925FBA9CA7}" srcOrd="2" destOrd="0" presId="urn:microsoft.com/office/officeart/2005/8/layout/orgChart1"/>
    <dgm:cxn modelId="{24A52FB4-8B29-4F63-9CFF-4C819EB80846}" type="presParOf" srcId="{0AE0EEC2-51D7-4D94-A039-4F6E524CBDF6}" destId="{6211D23D-A650-4B25-BE0C-A2531DE68B68}" srcOrd="3" destOrd="0" presId="urn:microsoft.com/office/officeart/2005/8/layout/orgChart1"/>
    <dgm:cxn modelId="{BCE65412-8199-44D7-A1A0-0A297B087BA4}" type="presParOf" srcId="{6211D23D-A650-4B25-BE0C-A2531DE68B68}" destId="{101CF106-E6CB-4263-862C-D887A9494F88}" srcOrd="0" destOrd="0" presId="urn:microsoft.com/office/officeart/2005/8/layout/orgChart1"/>
    <dgm:cxn modelId="{B96A178C-1AB1-4FFB-A317-953CE076A234}" type="presParOf" srcId="{101CF106-E6CB-4263-862C-D887A9494F88}" destId="{D7C2E216-C561-4D31-8645-977B4F0ADF0C}" srcOrd="0" destOrd="0" presId="urn:microsoft.com/office/officeart/2005/8/layout/orgChart1"/>
    <dgm:cxn modelId="{FDD04988-E51A-448D-876D-9F5A063943ED}" type="presParOf" srcId="{101CF106-E6CB-4263-862C-D887A9494F88}" destId="{0D8B5E72-99E2-4485-A991-693512B54A7D}" srcOrd="1" destOrd="0" presId="urn:microsoft.com/office/officeart/2005/8/layout/orgChart1"/>
    <dgm:cxn modelId="{D08E86FD-D700-4C78-824D-05A5AB5A6950}" type="presParOf" srcId="{6211D23D-A650-4B25-BE0C-A2531DE68B68}" destId="{F4F4C230-1585-41D2-9A96-21167D1E4589}" srcOrd="1" destOrd="0" presId="urn:microsoft.com/office/officeart/2005/8/layout/orgChart1"/>
    <dgm:cxn modelId="{35054938-371A-4D3E-9D72-DCC0BA225196}" type="presParOf" srcId="{F4F4C230-1585-41D2-9A96-21167D1E4589}" destId="{7CBF3ACD-58D9-45CE-BE78-EA1C06B4B6AE}" srcOrd="0" destOrd="0" presId="urn:microsoft.com/office/officeart/2005/8/layout/orgChart1"/>
    <dgm:cxn modelId="{10AB5833-0163-4648-9080-3C6ED722328A}" type="presParOf" srcId="{F4F4C230-1585-41D2-9A96-21167D1E4589}" destId="{2A13FDF9-B8B0-4FF4-A388-79CEED583C46}" srcOrd="1" destOrd="0" presId="urn:microsoft.com/office/officeart/2005/8/layout/orgChart1"/>
    <dgm:cxn modelId="{17288712-8E4E-4917-AA68-312D770CE3AF}" type="presParOf" srcId="{2A13FDF9-B8B0-4FF4-A388-79CEED583C46}" destId="{151756D2-3EB8-4A38-9DAE-A7F685FE3F37}" srcOrd="0" destOrd="0" presId="urn:microsoft.com/office/officeart/2005/8/layout/orgChart1"/>
    <dgm:cxn modelId="{E670EF99-4A5A-4D62-AFAD-8148A91DFE46}" type="presParOf" srcId="{151756D2-3EB8-4A38-9DAE-A7F685FE3F37}" destId="{F3FED41E-78D5-4A8D-BA71-9F5FD16DBBDE}" srcOrd="0" destOrd="0" presId="urn:microsoft.com/office/officeart/2005/8/layout/orgChart1"/>
    <dgm:cxn modelId="{962808F3-A9E4-4358-850F-30B1D80C44CC}" type="presParOf" srcId="{151756D2-3EB8-4A38-9DAE-A7F685FE3F37}" destId="{A660711E-4233-4475-9B18-ACE1460EC273}" srcOrd="1" destOrd="0" presId="urn:microsoft.com/office/officeart/2005/8/layout/orgChart1"/>
    <dgm:cxn modelId="{FB8A7E7A-7C61-4EDB-8F41-C2675D5E91BD}" type="presParOf" srcId="{2A13FDF9-B8B0-4FF4-A388-79CEED583C46}" destId="{A02E9E10-1872-49B7-9C5E-5F054AA4F7CC}" srcOrd="1" destOrd="0" presId="urn:microsoft.com/office/officeart/2005/8/layout/orgChart1"/>
    <dgm:cxn modelId="{8636A21D-FDBF-494C-A27D-211505BC01F1}" type="presParOf" srcId="{2A13FDF9-B8B0-4FF4-A388-79CEED583C46}" destId="{10871B5D-082A-4258-BF4D-CC48404F6F90}" srcOrd="2" destOrd="0" presId="urn:microsoft.com/office/officeart/2005/8/layout/orgChart1"/>
    <dgm:cxn modelId="{D44CDA1D-D90E-4F57-ABE9-67FD2A8EC62A}" type="presParOf" srcId="{6211D23D-A650-4B25-BE0C-A2531DE68B68}" destId="{4821DA98-00AE-47D7-BDBF-B843D6D51C8B}" srcOrd="2" destOrd="0" presId="urn:microsoft.com/office/officeart/2005/8/layout/orgChart1"/>
    <dgm:cxn modelId="{C3EAB1C7-AAC7-492B-88C3-EBC423FB3C7B}" type="presParOf" srcId="{645404CA-5F83-4FCB-8359-C1AD2269FA12}" destId="{EF7816AE-8316-4DB2-A77E-E046A04D716E}" srcOrd="2" destOrd="0" presId="urn:microsoft.com/office/officeart/2005/8/layout/orgChart1"/>
    <dgm:cxn modelId="{C04DE8DE-F603-4E48-82F4-2D9FCA2202BB}" type="presParOf" srcId="{02599C8F-93D6-4F7A-A978-60AD0AC8E42C}" destId="{A47B042A-4537-429F-BE92-2A0B6BA0E6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F3ACD-58D9-45CE-BE78-EA1C06B4B6AE}">
      <dsp:nvSpPr>
        <dsp:cNvPr id="0" name=""/>
        <dsp:cNvSpPr/>
      </dsp:nvSpPr>
      <dsp:spPr>
        <a:xfrm>
          <a:off x="5865210" y="4061835"/>
          <a:ext cx="317094" cy="972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23"/>
              </a:lnTo>
              <a:lnTo>
                <a:pt x="317094" y="9724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950A-19B3-451C-887F-0D925FBA9CA7}">
      <dsp:nvSpPr>
        <dsp:cNvPr id="0" name=""/>
        <dsp:cNvSpPr/>
      </dsp:nvSpPr>
      <dsp:spPr>
        <a:xfrm>
          <a:off x="5431848" y="2560921"/>
          <a:ext cx="1278948" cy="44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6"/>
              </a:lnTo>
              <a:lnTo>
                <a:pt x="1278948" y="221966"/>
              </a:lnTo>
              <a:lnTo>
                <a:pt x="1278948" y="4439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3E214-7832-4C18-8C89-B758A281CE31}">
      <dsp:nvSpPr>
        <dsp:cNvPr id="0" name=""/>
        <dsp:cNvSpPr/>
      </dsp:nvSpPr>
      <dsp:spPr>
        <a:xfrm>
          <a:off x="3307314" y="4061835"/>
          <a:ext cx="317094" cy="972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23"/>
              </a:lnTo>
              <a:lnTo>
                <a:pt x="317094" y="9724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ED99A-4E1A-4A16-B8C8-1CE51A78BA90}">
      <dsp:nvSpPr>
        <dsp:cNvPr id="0" name=""/>
        <dsp:cNvSpPr/>
      </dsp:nvSpPr>
      <dsp:spPr>
        <a:xfrm>
          <a:off x="4152900" y="2560921"/>
          <a:ext cx="1278948" cy="443932"/>
        </a:xfrm>
        <a:custGeom>
          <a:avLst/>
          <a:gdLst/>
          <a:ahLst/>
          <a:cxnLst/>
          <a:rect l="0" t="0" r="0" b="0"/>
          <a:pathLst>
            <a:path>
              <a:moveTo>
                <a:pt x="1278948" y="0"/>
              </a:moveTo>
              <a:lnTo>
                <a:pt x="1278948" y="221966"/>
              </a:lnTo>
              <a:lnTo>
                <a:pt x="0" y="221966"/>
              </a:lnTo>
              <a:lnTo>
                <a:pt x="0" y="4439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D35A7-2E25-4ED8-975A-320F9F89A0AF}">
      <dsp:nvSpPr>
        <dsp:cNvPr id="0" name=""/>
        <dsp:cNvSpPr/>
      </dsp:nvSpPr>
      <dsp:spPr>
        <a:xfrm>
          <a:off x="3249180" y="1060006"/>
          <a:ext cx="2182667" cy="44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6"/>
              </a:lnTo>
              <a:lnTo>
                <a:pt x="2182667" y="221966"/>
              </a:lnTo>
              <a:lnTo>
                <a:pt x="2182667" y="443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233F-EF47-4F6B-9184-127DE2B7D14E}">
      <dsp:nvSpPr>
        <dsp:cNvPr id="0" name=""/>
        <dsp:cNvSpPr/>
      </dsp:nvSpPr>
      <dsp:spPr>
        <a:xfrm>
          <a:off x="220926" y="2560921"/>
          <a:ext cx="317094" cy="972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423"/>
              </a:lnTo>
              <a:lnTo>
                <a:pt x="317094" y="9724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1C652-2DB3-4BAB-B4D1-AB23586BC0A8}">
      <dsp:nvSpPr>
        <dsp:cNvPr id="0" name=""/>
        <dsp:cNvSpPr/>
      </dsp:nvSpPr>
      <dsp:spPr>
        <a:xfrm>
          <a:off x="1066512" y="1060006"/>
          <a:ext cx="2182667" cy="443932"/>
        </a:xfrm>
        <a:custGeom>
          <a:avLst/>
          <a:gdLst/>
          <a:ahLst/>
          <a:cxnLst/>
          <a:rect l="0" t="0" r="0" b="0"/>
          <a:pathLst>
            <a:path>
              <a:moveTo>
                <a:pt x="2182667" y="0"/>
              </a:moveTo>
              <a:lnTo>
                <a:pt x="2182667" y="221966"/>
              </a:lnTo>
              <a:lnTo>
                <a:pt x="0" y="221966"/>
              </a:lnTo>
              <a:lnTo>
                <a:pt x="0" y="443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D25FB-6A6A-4AE5-8297-8DA607648144}">
      <dsp:nvSpPr>
        <dsp:cNvPr id="0" name=""/>
        <dsp:cNvSpPr/>
      </dsp:nvSpPr>
      <dsp:spPr>
        <a:xfrm>
          <a:off x="2192198" y="3024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Pages</a:t>
          </a:r>
          <a:endParaRPr lang="en-US" sz="1600" kern="1200" dirty="0"/>
        </a:p>
      </dsp:txBody>
      <dsp:txXfrm>
        <a:off x="2192198" y="3024"/>
        <a:ext cx="2113963" cy="1056981"/>
      </dsp:txXfrm>
    </dsp:sp>
    <dsp:sp modelId="{9E71032D-FFBF-4335-A575-028E20E1CCD8}">
      <dsp:nvSpPr>
        <dsp:cNvPr id="0" name=""/>
        <dsp:cNvSpPr/>
      </dsp:nvSpPr>
      <dsp:spPr>
        <a:xfrm>
          <a:off x="9530" y="1503939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Static Web Pages</a:t>
          </a:r>
          <a:endParaRPr lang="en-US" sz="1600" kern="1200" dirty="0"/>
        </a:p>
      </dsp:txBody>
      <dsp:txXfrm>
        <a:off x="9530" y="1503939"/>
        <a:ext cx="2113963" cy="1056981"/>
      </dsp:txXfrm>
    </dsp:sp>
    <dsp:sp modelId="{029462D5-B7F1-49B1-838B-DF73B24E7AAB}">
      <dsp:nvSpPr>
        <dsp:cNvPr id="0" name=""/>
        <dsp:cNvSpPr/>
      </dsp:nvSpPr>
      <dsp:spPr>
        <a:xfrm>
          <a:off x="538021" y="3004853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 and run on client machine using the Browser</a:t>
          </a:r>
          <a:endParaRPr lang="en-US" sz="1600" kern="1200" dirty="0"/>
        </a:p>
      </dsp:txBody>
      <dsp:txXfrm>
        <a:off x="538021" y="3004853"/>
        <a:ext cx="2113963" cy="1056981"/>
      </dsp:txXfrm>
    </dsp:sp>
    <dsp:sp modelId="{68C8AE0B-AE21-4BAE-9A45-E50FD2B5E8DD}">
      <dsp:nvSpPr>
        <dsp:cNvPr id="0" name=""/>
        <dsp:cNvSpPr/>
      </dsp:nvSpPr>
      <dsp:spPr>
        <a:xfrm>
          <a:off x="4374866" y="1503939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Dynamic Web Pages</a:t>
          </a:r>
          <a:endParaRPr lang="en-US" sz="1600" kern="1200" dirty="0"/>
        </a:p>
      </dsp:txBody>
      <dsp:txXfrm>
        <a:off x="4374866" y="1503939"/>
        <a:ext cx="2113963" cy="1056981"/>
      </dsp:txXfrm>
    </dsp:sp>
    <dsp:sp modelId="{4EFEE929-DD4A-44ED-ACD9-AB71C018BA15}">
      <dsp:nvSpPr>
        <dsp:cNvPr id="0" name=""/>
        <dsp:cNvSpPr/>
      </dsp:nvSpPr>
      <dsp:spPr>
        <a:xfrm>
          <a:off x="3095918" y="3004853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Side</a:t>
          </a:r>
          <a:endParaRPr lang="en-US" sz="1600" kern="1200" dirty="0"/>
        </a:p>
      </dsp:txBody>
      <dsp:txXfrm>
        <a:off x="3095918" y="3004853"/>
        <a:ext cx="2113963" cy="1056981"/>
      </dsp:txXfrm>
    </dsp:sp>
    <dsp:sp modelId="{34707F38-FF0B-458C-A244-7002C32DA0F2}">
      <dsp:nvSpPr>
        <dsp:cNvPr id="0" name=""/>
        <dsp:cNvSpPr/>
      </dsp:nvSpPr>
      <dsp:spPr>
        <a:xfrm>
          <a:off x="3624409" y="4505768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Scripts in html pages and run on client machine using browser such as Java Script and VB Script.</a:t>
          </a:r>
          <a:endParaRPr lang="en-US" sz="1600" kern="1200" dirty="0"/>
        </a:p>
      </dsp:txBody>
      <dsp:txXfrm>
        <a:off x="3624409" y="4505768"/>
        <a:ext cx="2113963" cy="1056981"/>
      </dsp:txXfrm>
    </dsp:sp>
    <dsp:sp modelId="{D7C2E216-C561-4D31-8645-977B4F0ADF0C}">
      <dsp:nvSpPr>
        <dsp:cNvPr id="0" name=""/>
        <dsp:cNvSpPr/>
      </dsp:nvSpPr>
      <dsp:spPr>
        <a:xfrm>
          <a:off x="5653814" y="3004853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Side</a:t>
          </a:r>
          <a:endParaRPr lang="en-US" sz="1600" kern="1200" dirty="0"/>
        </a:p>
      </dsp:txBody>
      <dsp:txXfrm>
        <a:off x="5653814" y="3004853"/>
        <a:ext cx="2113963" cy="1056981"/>
      </dsp:txXfrm>
    </dsp:sp>
    <dsp:sp modelId="{F3FED41E-78D5-4A8D-BA71-9F5FD16DBBDE}">
      <dsp:nvSpPr>
        <dsp:cNvPr id="0" name=""/>
        <dsp:cNvSpPr/>
      </dsp:nvSpPr>
      <dsp:spPr>
        <a:xfrm>
          <a:off x="6182305" y="4505768"/>
          <a:ext cx="2113963" cy="1056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Such as Asp , </a:t>
          </a:r>
          <a:r>
            <a:rPr lang="en-US" sz="1600" kern="1200" dirty="0" err="1" smtClean="0"/>
            <a:t>Asp.Net</a:t>
          </a:r>
          <a:r>
            <a:rPr lang="en-US" sz="1600" kern="1200" dirty="0" smtClean="0"/>
            <a:t> , JSP , Servlets , PHP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on server.</a:t>
          </a:r>
          <a:endParaRPr lang="en-US" sz="1600" kern="1200" dirty="0"/>
        </a:p>
      </dsp:txBody>
      <dsp:txXfrm>
        <a:off x="6182305" y="4505768"/>
        <a:ext cx="2113963" cy="105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493C1-E99E-4515-AA5C-800C91673DC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9560-2CB9-4863-BCAC-5F40877D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43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78A8-C800-422B-84A2-75D77C9DA070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EA7E1-093C-45EC-B332-8453E08D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09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5789-7FDB-422F-8C69-BA4E02FD97C5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8F1-F231-40D2-A94A-68209C1FC7E6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5AE7-36C1-4948-B52B-5466A2DEFEBD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BC0D-7F63-48AF-9F58-507A71BC91E6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121-54C3-45E0-B27F-231AD2D798BC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0023-CB92-4069-B914-B6440132CCEE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9750-52C9-43CD-905A-DACA4FC954F6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7F8F-32BE-4CC5-A645-99E2994335C1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C7F6-D40C-4120-9460-AF38D8C21553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11C-AAA1-46E8-BAAC-05C6D75874CC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CDE-4E41-4D10-A5D3-0A3363400E33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121-D063-4687-ADD5-BF055C327E9C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9097-B0EE-4B17-B674-31A3AC8C5E7A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54C-F50F-48C3-972A-50B71948BE17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AD8-A3BF-4C3B-9039-F494A46C2F71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123C-9877-47F0-BDF9-E319F72C823D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20F2-370E-4258-9B51-85100DCF37E6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C9F599-EA41-4BE3-9D37-E65905C53ACB}" type="datetime1">
              <a:rPr lang="en-US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Made by : Eng. Doaa M. Abd Elfatah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nimated_elephant.gif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248717" y="152400"/>
            <a:ext cx="933450" cy="571500"/>
          </a:xfrm>
          <a:prstGeom prst="rect">
            <a:avLst/>
          </a:prstGeom>
        </p:spPr>
      </p:pic>
      <p:pic>
        <p:nvPicPr>
          <p:cNvPr id="10" name="Picture 9" descr="php_logo.gif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42274" y="237518"/>
            <a:ext cx="11430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form" TargetMode="External"/><Relationship Id="rId2" Type="http://schemas.openxmlformats.org/officeDocument/2006/relationships/hyperlink" Target="http://groups.google.com/group/comp.infosystems.www.authoring.cgi/msg/cc7d43454d64d13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ba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</a:t>
            </a:r>
            <a:r>
              <a:rPr lang="en-US" dirty="0"/>
              <a:t>ypertext </a:t>
            </a:r>
            <a:r>
              <a:rPr lang="en-US" b="1" dirty="0"/>
              <a:t>P</a:t>
            </a:r>
            <a:r>
              <a:rPr lang="en-US" dirty="0"/>
              <a:t>reprocessor</a:t>
            </a:r>
            <a:endParaRPr lang="en-US" dirty="0" smtClean="0"/>
          </a:p>
          <a:p>
            <a:r>
              <a:rPr lang="en-US" dirty="0" smtClean="0"/>
              <a:t>Made </a:t>
            </a:r>
            <a:r>
              <a:rPr lang="en-US" dirty="0" smtClean="0"/>
              <a:t>by: Eng. </a:t>
            </a:r>
            <a:r>
              <a:rPr lang="en-US" dirty="0" err="1" smtClean="0"/>
              <a:t>Doaa</a:t>
            </a:r>
            <a:r>
              <a:rPr lang="en-US" dirty="0" smtClean="0"/>
              <a:t> </a:t>
            </a:r>
            <a:r>
              <a:rPr lang="en-US" dirty="0" err="1" smtClean="0"/>
              <a:t>m.Abd</a:t>
            </a:r>
            <a:r>
              <a:rPr lang="en-US" dirty="0" smtClean="0"/>
              <a:t> </a:t>
            </a:r>
            <a:r>
              <a:rPr lang="en-US" dirty="0" err="1" smtClean="0"/>
              <a:t>elfatah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8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86483"/>
          </a:xfrm>
        </p:spPr>
        <p:txBody>
          <a:bodyPr/>
          <a:lstStyle/>
          <a:p>
            <a:r>
              <a:rPr lang="en-US" dirty="0" smtClean="0"/>
              <a:t>Comments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9859" y="2085304"/>
            <a:ext cx="8626699" cy="3727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Type //  to a single line comment.</a:t>
            </a:r>
          </a:p>
          <a:p>
            <a:endParaRPr lang="en-US" dirty="0"/>
          </a:p>
          <a:p>
            <a:r>
              <a:rPr lang="en-US" dirty="0"/>
              <a:t>Type # to a single line comment.</a:t>
            </a:r>
          </a:p>
          <a:p>
            <a:endParaRPr lang="en-US" dirty="0"/>
          </a:p>
          <a:p>
            <a:r>
              <a:rPr lang="en-US" dirty="0"/>
              <a:t>Type /*   */ and type the multiline Comment between the asterisks.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6948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7431" y="1917879"/>
            <a:ext cx="10805375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A variable is a portion of memory set aside to represent a data item whose value may vary during the execution of a program.</a:t>
            </a:r>
          </a:p>
          <a:p>
            <a:r>
              <a:rPr lang="en-US" dirty="0"/>
              <a:t>In PHP you define a variable with the following form:</a:t>
            </a:r>
          </a:p>
          <a:p>
            <a:pPr lvl="1">
              <a:buNone/>
            </a:pPr>
            <a:r>
              <a:rPr lang="en-US" sz="2000" dirty="0"/>
              <a:t>$variable_name</a:t>
            </a:r>
            <a:r>
              <a:rPr lang="en-US" sz="2000" dirty="0"/>
              <a:t> = Value</a:t>
            </a:r>
            <a:r>
              <a:rPr lang="en-US" sz="2000" dirty="0" smtClean="0"/>
              <a:t>;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For ex:</a:t>
            </a:r>
          </a:p>
          <a:p>
            <a:pPr lvl="1">
              <a:buNone/>
            </a:pPr>
            <a:r>
              <a:rPr lang="en-US" sz="2000" dirty="0"/>
              <a:t>&lt;?php </a:t>
            </a:r>
          </a:p>
          <a:p>
            <a:pPr lvl="1">
              <a:buNone/>
            </a:pPr>
            <a:r>
              <a:rPr lang="en-US" sz="2000" dirty="0"/>
              <a:t>     $hello = "Hello World!";</a:t>
            </a:r>
          </a:p>
          <a:p>
            <a:pPr lvl="1">
              <a:buNone/>
            </a:pPr>
            <a:r>
              <a:rPr lang="en-US" sz="2000" dirty="0"/>
              <a:t>     $</a:t>
            </a:r>
            <a:r>
              <a:rPr lang="en-US" sz="2000" dirty="0" err="1"/>
              <a:t>a_number</a:t>
            </a:r>
            <a:r>
              <a:rPr lang="en-US" sz="2000" dirty="0"/>
              <a:t> = 4; </a:t>
            </a:r>
          </a:p>
          <a:p>
            <a:pPr lvl="1">
              <a:buNone/>
            </a:pPr>
            <a:r>
              <a:rPr lang="en-US" sz="2000" dirty="0"/>
              <a:t>     $</a:t>
            </a:r>
            <a:r>
              <a:rPr lang="en-US" sz="2000" dirty="0" err="1"/>
              <a:t>anotherNumber</a:t>
            </a:r>
            <a:r>
              <a:rPr lang="en-US" sz="2000" dirty="0"/>
              <a:t> = 8; </a:t>
            </a:r>
          </a:p>
          <a:p>
            <a:pPr lvl="1">
              <a:buNone/>
            </a:pPr>
            <a:r>
              <a:rPr lang="en-US" sz="2000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6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463"/>
          </a:xfrm>
        </p:spPr>
        <p:txBody>
          <a:bodyPr>
            <a:normAutofit/>
          </a:bodyPr>
          <a:lstStyle/>
          <a:p>
            <a:r>
              <a:rPr lang="en-US" dirty="0" smtClean="0"/>
              <a:t>PHP Variable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3341" y="1854558"/>
            <a:ext cx="10144885" cy="38765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PHP variables must start with a letter or underscore "_". </a:t>
            </a:r>
          </a:p>
          <a:p>
            <a:r>
              <a:rPr lang="en-US" dirty="0"/>
              <a:t>PHP variables may only be comprised of alpha-numeric characters and underscores. a-z, A-Z, 0-9, or _ .</a:t>
            </a:r>
          </a:p>
          <a:p>
            <a:r>
              <a:rPr lang="en-US" dirty="0"/>
              <a:t>Variables with more than one word should be separated with underscores. $</a:t>
            </a:r>
            <a:r>
              <a:rPr lang="en-US" dirty="0" err="1"/>
              <a:t>my_variable</a:t>
            </a:r>
            <a:r>
              <a:rPr lang="en-US" dirty="0"/>
              <a:t>.</a:t>
            </a:r>
          </a:p>
          <a:p>
            <a:r>
              <a:rPr lang="en-US" dirty="0"/>
              <a:t>Variables with more than one word can also be distinguished with capitalization.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r>
              <a:rPr lang="en-US" dirty="0"/>
              <a:t>Variable names are case sensitive ($y and $Y are two different variables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463"/>
          </a:xfrm>
        </p:spPr>
        <p:txBody>
          <a:bodyPr>
            <a:normAutofit/>
          </a:bodyPr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75" y="1802570"/>
            <a:ext cx="10690090" cy="39070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Constant is a symbolic name  given for a value. Unlike variable, the value of a constant can not change. </a:t>
            </a:r>
          </a:p>
          <a:p>
            <a:r>
              <a:rPr lang="en-US" dirty="0"/>
              <a:t>In PHP you define a Constant with the following form:</a:t>
            </a:r>
          </a:p>
          <a:p>
            <a:pPr>
              <a:buNone/>
            </a:pPr>
            <a:r>
              <a:rPr lang="en-US" dirty="0"/>
              <a:t>     define (“constant_Name” , value);</a:t>
            </a:r>
          </a:p>
          <a:p>
            <a:pPr>
              <a:buNone/>
            </a:pPr>
            <a:r>
              <a:rPr lang="en-US" dirty="0"/>
              <a:t>	ex: </a:t>
            </a:r>
          </a:p>
          <a:p>
            <a:pPr>
              <a:buNone/>
            </a:pPr>
            <a:r>
              <a:rPr lang="en-US" dirty="0"/>
              <a:t>	define(“MAX_BUFFER_SIZE” ,1024);</a:t>
            </a:r>
          </a:p>
          <a:p>
            <a:pPr>
              <a:buNone/>
            </a:pPr>
            <a:r>
              <a:rPr lang="en-US" dirty="0"/>
              <a:t>And will use it by its Name direct.  </a:t>
            </a:r>
          </a:p>
          <a:p>
            <a:pPr>
              <a:buNone/>
            </a:pPr>
            <a:r>
              <a:rPr lang="en-US" dirty="0"/>
              <a:t>	echo MAX_BUFFER_SIZE;</a:t>
            </a:r>
          </a:p>
        </p:txBody>
      </p:sp>
    </p:spTree>
    <p:extLst>
      <p:ext uri="{BB962C8B-B14F-4D97-AF65-F5344CB8AC3E}">
        <p14:creationId xmlns:p14="http://schemas.microsoft.com/office/powerpoint/2010/main" val="34163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6463" y="2214694"/>
            <a:ext cx="8636787" cy="30533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Case-sensitive constant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/>
              <a:t>define </a:t>
            </a:r>
            <a:r>
              <a:rPr lang="en-US" dirty="0"/>
              <a:t>(“hello” ,”Hello World”);</a:t>
            </a:r>
          </a:p>
          <a:p>
            <a:r>
              <a:rPr lang="en-US" dirty="0"/>
              <a:t>Case-insensitive constant</a:t>
            </a:r>
          </a:p>
          <a:p>
            <a:pPr marL="0" indent="0">
              <a:buNone/>
            </a:pPr>
            <a:r>
              <a:rPr lang="en-US" dirty="0"/>
              <a:t>     define(“hello” , ”Hello World” , true);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//you can use Hello small or capital litters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62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89729"/>
            <a:ext cx="10364451" cy="695128"/>
          </a:xfrm>
        </p:spPr>
        <p:txBody>
          <a:bodyPr/>
          <a:lstStyle/>
          <a:p>
            <a:r>
              <a:rPr lang="en-US" dirty="0" smtClean="0"/>
              <a:t>Variable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8040" y="1378040"/>
            <a:ext cx="10174310" cy="49755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isset</a:t>
            </a:r>
            <a:r>
              <a:rPr lang="en-US" dirty="0"/>
              <a:t> ($varName)</a:t>
            </a:r>
          </a:p>
          <a:p>
            <a:pPr lvl="1"/>
            <a:r>
              <a:rPr lang="en-US" sz="2000" dirty="0"/>
              <a:t>Return 1 when the variable already exists.</a:t>
            </a:r>
          </a:p>
          <a:p>
            <a:pPr lvl="1"/>
            <a:r>
              <a:rPr lang="en-US" sz="2000" dirty="0"/>
              <a:t>Return false when the variable doesn’t exists. “Nothing displayed in the browser”</a:t>
            </a:r>
          </a:p>
          <a:p>
            <a:r>
              <a:rPr lang="en-US" dirty="0"/>
              <a:t>unset($varName)</a:t>
            </a:r>
          </a:p>
          <a:p>
            <a:pPr lvl="1"/>
            <a:r>
              <a:rPr lang="en-US" sz="2000" dirty="0"/>
              <a:t>Enables you to delete a variable and release a memory.</a:t>
            </a:r>
          </a:p>
          <a:p>
            <a:r>
              <a:rPr lang="en-US" dirty="0"/>
              <a:t>empty($varName)</a:t>
            </a:r>
          </a:p>
          <a:p>
            <a:pPr lvl="1"/>
            <a:r>
              <a:rPr lang="en-US" sz="2000" dirty="0"/>
              <a:t>Return 1 in three cases:</a:t>
            </a:r>
          </a:p>
          <a:p>
            <a:pPr lvl="2"/>
            <a:r>
              <a:rPr lang="en-US" sz="2000" dirty="0"/>
              <a:t>If the var. doesn’t exists.</a:t>
            </a:r>
          </a:p>
          <a:p>
            <a:pPr lvl="2"/>
            <a:r>
              <a:rPr lang="en-US" sz="2000" dirty="0"/>
              <a:t>The var. equal 0.</a:t>
            </a:r>
          </a:p>
          <a:p>
            <a:pPr lvl="2"/>
            <a:r>
              <a:rPr lang="en-US" sz="2000" dirty="0"/>
              <a:t>The var is empty.</a:t>
            </a:r>
          </a:p>
          <a:p>
            <a:pPr lvl="1"/>
            <a:r>
              <a:rPr lang="en-US" sz="2000" dirty="0"/>
              <a:t>Return false if the var does exists and has a non-zero or non-empty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Variables Scope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52282" y="1934148"/>
            <a:ext cx="9749307" cy="39386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PHP </a:t>
            </a:r>
            <a:r>
              <a:rPr lang="en-US" dirty="0"/>
              <a:t>has three different variable scopes: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local</a:t>
            </a:r>
          </a:p>
          <a:p>
            <a:pPr lvl="1"/>
            <a:r>
              <a:rPr lang="en-US" dirty="0"/>
              <a:t>A variable declared within a function has a LOCAL SCOPE and can only be accessed within that function.</a:t>
            </a:r>
          </a:p>
          <a:p>
            <a:r>
              <a:rPr lang="en-US" dirty="0" smtClean="0"/>
              <a:t>    global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variable declared outside a function has a GLOBAL SCOPE and can only be accessed outside a function.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static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044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40" y="290954"/>
            <a:ext cx="10364451" cy="66208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94" y="1322679"/>
            <a:ext cx="4958991" cy="47331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$x=5; // global scope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function </a:t>
            </a:r>
            <a:r>
              <a:rPr lang="en-US" sz="1600" dirty="0" err="1"/>
              <a:t>myTest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  $y=10; // local scope</a:t>
            </a:r>
            <a:br>
              <a:rPr lang="en-US" sz="1600" dirty="0"/>
            </a:br>
            <a:r>
              <a:rPr lang="en-US" sz="1600" dirty="0"/>
              <a:t>  echo "&lt;p&gt;Test variables inside the function:&lt;/p&gt;";</a:t>
            </a:r>
            <a:br>
              <a:rPr lang="en-US" sz="1600" dirty="0"/>
            </a:br>
            <a:r>
              <a:rPr lang="en-US" sz="1600" dirty="0"/>
              <a:t>  echo "Variable x is: $x";</a:t>
            </a:r>
            <a:br>
              <a:rPr lang="en-US" sz="1600" dirty="0"/>
            </a:br>
            <a:r>
              <a:rPr lang="en-US" sz="1600" dirty="0"/>
              <a:t>  echo "&lt;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 echo "Variable y is: $y";</a:t>
            </a:r>
            <a:br>
              <a:rPr lang="en-US" sz="1600" dirty="0"/>
            </a:br>
            <a:r>
              <a:rPr lang="en-US" sz="1600" dirty="0"/>
              <a:t>} </a:t>
            </a:r>
            <a:br>
              <a:rPr lang="en-US" sz="1600" dirty="0"/>
            </a:br>
            <a:r>
              <a:rPr lang="en-US" sz="1600" dirty="0" err="1"/>
              <a:t>myTest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echo "&lt;p&gt;Test variables outside the function:&lt;/p&gt;";</a:t>
            </a:r>
            <a:br>
              <a:rPr lang="en-US" sz="1600" dirty="0"/>
            </a:br>
            <a:r>
              <a:rPr lang="en-US" sz="1600" dirty="0"/>
              <a:t>echo "Variable x is: $x";</a:t>
            </a:r>
            <a:br>
              <a:rPr lang="en-US" sz="1600" dirty="0"/>
            </a:br>
            <a:r>
              <a:rPr lang="en-US" sz="1600" dirty="0"/>
              <a:t>echo "&lt;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echo "Variable y is: $y";</a:t>
            </a:r>
            <a:br>
              <a:rPr lang="en-US" sz="1600" dirty="0"/>
            </a:br>
            <a:r>
              <a:rPr lang="en-US" sz="1600" dirty="0"/>
              <a:t>?&gt;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2368642"/>
            <a:ext cx="2971800" cy="2641240"/>
          </a:xfrm>
          <a:prstGeom prst="rect">
            <a:avLst/>
          </a:prstGeom>
        </p:spPr>
        <p:txBody>
          <a:bodyPr vert="horz" lIns="182880" tIns="91440"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Agency FB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2000" dirty="0">
                <a:latin typeface="+mn-lt"/>
              </a:rPr>
              <a:t>Test variables inside the function: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Variable x is: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Variable y is: 10Test variables outside the function: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Variable x is: 5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Variable y is: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34629" y="1887130"/>
            <a:ext cx="2667000" cy="4815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/>
              <a:t>Result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989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53" y="389922"/>
            <a:ext cx="8183880" cy="777240"/>
          </a:xfrm>
        </p:spPr>
        <p:txBody>
          <a:bodyPr>
            <a:normAutofit/>
          </a:bodyPr>
          <a:lstStyle/>
          <a:p>
            <a:r>
              <a:rPr lang="en-US" dirty="0"/>
              <a:t>PHP The global Keyword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1116" y="1438756"/>
            <a:ext cx="7501971" cy="44927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global keyword is used to access a global variable from within a function.</a:t>
            </a:r>
          </a:p>
          <a:p>
            <a:pPr marL="0" indent="0">
              <a:buNone/>
            </a:pPr>
            <a:r>
              <a:rPr lang="en-US" sz="1600" dirty="0" smtClean="0"/>
              <a:t>&lt;?</a:t>
            </a:r>
            <a:r>
              <a:rPr lang="en-US" sz="1600" dirty="0" err="1"/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$x=5;</a:t>
            </a:r>
            <a:br>
              <a:rPr lang="en-US" sz="1600" dirty="0"/>
            </a:br>
            <a:r>
              <a:rPr lang="en-US" sz="1600" dirty="0"/>
              <a:t>$y=10;</a:t>
            </a:r>
            <a:br>
              <a:rPr lang="en-US" sz="1600" dirty="0"/>
            </a:br>
            <a:r>
              <a:rPr lang="en-US" sz="1600" dirty="0"/>
              <a:t>function </a:t>
            </a:r>
            <a:r>
              <a:rPr lang="en-US" sz="1600" dirty="0" err="1"/>
              <a:t>myTest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   global $</a:t>
            </a:r>
            <a:r>
              <a:rPr lang="en-US" sz="1600" dirty="0" err="1"/>
              <a:t>x,$y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   $y=$x+$y;</a:t>
            </a:r>
            <a:br>
              <a:rPr lang="en-US" sz="1600" dirty="0"/>
            </a:br>
            <a:r>
              <a:rPr lang="en-US" sz="1600" dirty="0"/>
              <a:t>} </a:t>
            </a:r>
            <a:br>
              <a:rPr lang="en-US" sz="1600" dirty="0"/>
            </a:br>
            <a:r>
              <a:rPr lang="en-US" sz="1600" dirty="0" err="1"/>
              <a:t>myTest</a:t>
            </a:r>
            <a:r>
              <a:rPr lang="en-US" sz="1600" dirty="0"/>
              <a:t>(); // run function</a:t>
            </a:r>
            <a:br>
              <a:rPr lang="en-US" sz="1600" dirty="0"/>
            </a:br>
            <a:r>
              <a:rPr lang="en-US" sz="1600" dirty="0"/>
              <a:t>echo $y; // output the new value for variable $y</a:t>
            </a:r>
            <a:br>
              <a:rPr lang="en-US" sz="1600" dirty="0"/>
            </a:br>
            <a:r>
              <a:rPr lang="en-US" sz="1600" dirty="0"/>
              <a:t>?&gt;</a:t>
            </a:r>
            <a:br>
              <a:rPr lang="en-US" sz="1600" dirty="0"/>
            </a:br>
            <a:endParaRPr lang="ar-SA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86481" y="2869470"/>
            <a:ext cx="2971800" cy="6096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Agency FB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1600" dirty="0">
                <a:latin typeface="+mn-lt"/>
              </a:rPr>
              <a:t>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5510" y="2387958"/>
            <a:ext cx="2667000" cy="4815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/>
              <a:t>Result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3646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0917" y="762000"/>
            <a:ext cx="9388699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PHP also stores all global variables in an array called $GLOBALS[index]. The index holds the name of the variable. This array is also accessible from within functions and can be used to update global variables directly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$x=5;</a:t>
            </a:r>
            <a:br>
              <a:rPr lang="en-US" sz="1800" dirty="0"/>
            </a:br>
            <a:r>
              <a:rPr lang="en-US" sz="1800" dirty="0"/>
              <a:t>$y=10;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function </a:t>
            </a:r>
            <a:r>
              <a:rPr lang="en-US" sz="1800" dirty="0" err="1"/>
              <a:t>myTest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  $GLOBALS['y']=$GLOBALS['x']+$GLOBALS['y'];</a:t>
            </a:r>
            <a:br>
              <a:rPr lang="en-US" sz="1800" dirty="0"/>
            </a:br>
            <a:r>
              <a:rPr lang="en-US" sz="1800" dirty="0"/>
              <a:t>}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echo $y; // outputs 15</a:t>
            </a:r>
            <a:br>
              <a:rPr lang="en-US" sz="1800" dirty="0"/>
            </a:br>
            <a:r>
              <a:rPr lang="en-US" sz="1800" dirty="0"/>
              <a:t>?&gt; </a:t>
            </a: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24522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4525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75" y="1931831"/>
            <a:ext cx="10561301" cy="411299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PHP is a popular general-purpose scripting language that is especially suited to web development.</a:t>
            </a:r>
            <a:endParaRPr lang="en-US" dirty="0" smtClean="0"/>
          </a:p>
          <a:p>
            <a:r>
              <a:rPr lang="en-US" dirty="0"/>
              <a:t>Fast, flexible and pragmatic, PHP powers everything from your blog to the most popular websites in the world.</a:t>
            </a:r>
          </a:p>
          <a:p>
            <a:r>
              <a:rPr lang="en-US" dirty="0" smtClean="0"/>
              <a:t>Created </a:t>
            </a:r>
            <a:r>
              <a:rPr lang="en-US" dirty="0" smtClean="0"/>
              <a:t>in 1994 by Rasmus Lerdorf the very first incarnation of PHP was a simple set of Common Gateway Interface (CGI) binaries written in the C programming language.</a:t>
            </a:r>
          </a:p>
          <a:p>
            <a:r>
              <a:rPr lang="en-US" dirty="0" smtClean="0"/>
              <a:t>In June of 1995, Rasmus </a:t>
            </a:r>
            <a:r>
              <a:rPr lang="en-US" dirty="0" smtClean="0">
                <a:hlinkClick r:id="rId2"/>
              </a:rPr>
              <a:t>» released</a:t>
            </a:r>
            <a:r>
              <a:rPr lang="en-US" dirty="0" smtClean="0"/>
              <a:t> the source code for PHP Tools to the public, which allowed developers to use it as they saw fit</a:t>
            </a:r>
            <a:r>
              <a:rPr lang="en-US" dirty="0" smtClean="0"/>
              <a:t>.</a:t>
            </a:r>
          </a:p>
          <a:p>
            <a:r>
              <a:rPr lang="en-US" dirty="0"/>
              <a:t> He extended them to work with </a:t>
            </a:r>
            <a:r>
              <a:rPr lang="en-US" dirty="0">
                <a:hlinkClick r:id="rId3" tooltip="Web form"/>
              </a:rPr>
              <a:t>web forms</a:t>
            </a:r>
            <a:r>
              <a:rPr lang="en-US" dirty="0"/>
              <a:t> and to communicate with </a:t>
            </a:r>
            <a:r>
              <a:rPr lang="en-US" dirty="0">
                <a:hlinkClick r:id="rId4" tooltip="Database"/>
              </a:rPr>
              <a:t>databases</a:t>
            </a:r>
            <a:r>
              <a:rPr lang="en-US" dirty="0"/>
              <a:t>, and called this implementation "Personal Home Page/Forms Interpreter" or PHP/FI.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9522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8039" y="2114453"/>
            <a:ext cx="9900187" cy="18779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Normally, when a function is completed/executed, all of its variables are deleted. However, sometimes we want a local variable NOT to be </a:t>
            </a:r>
            <a:r>
              <a:rPr lang="en-US" dirty="0" smtClean="0"/>
              <a:t>deleted. </a:t>
            </a:r>
            <a:r>
              <a:rPr lang="en-US" dirty="0"/>
              <a:t>We need it for a further job</a:t>
            </a:r>
            <a:r>
              <a:rPr lang="en-US" dirty="0" smtClean="0"/>
              <a:t>.</a:t>
            </a:r>
          </a:p>
          <a:p>
            <a:r>
              <a:rPr lang="en-US" dirty="0"/>
              <a:t>To do this, use the </a:t>
            </a:r>
            <a:r>
              <a:rPr lang="en-US" b="1" dirty="0"/>
              <a:t>static</a:t>
            </a:r>
            <a:r>
              <a:rPr lang="en-US" dirty="0"/>
              <a:t> keyword when you first declare the variable: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4559121" y="4359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variable is still local to the function.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751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7747" y="949467"/>
            <a:ext cx="3284112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 err="1"/>
              <a:t>php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function </a:t>
            </a:r>
            <a:r>
              <a:rPr lang="en-US" sz="1800" dirty="0" err="1"/>
              <a:t>myTest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   static $x=0;</a:t>
            </a:r>
            <a:br>
              <a:rPr lang="en-US" sz="1800" dirty="0"/>
            </a:br>
            <a:r>
              <a:rPr lang="en-US" sz="1800" dirty="0"/>
              <a:t>   echo $x;</a:t>
            </a:r>
            <a:br>
              <a:rPr lang="en-US" sz="1800" dirty="0"/>
            </a:br>
            <a:r>
              <a:rPr lang="en-US" sz="1800" dirty="0"/>
              <a:t>   $x++;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echo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echo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echo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echo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  <a:br>
              <a:rPr lang="en-US" sz="1800" dirty="0"/>
            </a:br>
            <a:r>
              <a:rPr lang="en-US" sz="1800" dirty="0" err="1"/>
              <a:t>myTest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?&gt;  </a:t>
            </a:r>
            <a:br>
              <a:rPr lang="en-US" sz="1800" dirty="0"/>
            </a:br>
            <a:endParaRPr lang="ar-SA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90196" y="1929312"/>
            <a:ext cx="2711003" cy="16520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Agency FB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ar-SA" sz="1600" dirty="0">
                <a:latin typeface="+mn-lt"/>
              </a:rPr>
              <a:t>0</a:t>
            </a:r>
            <a:br>
              <a:rPr lang="ar-SA" sz="1600" dirty="0">
                <a:latin typeface="+mn-lt"/>
              </a:rPr>
            </a:br>
            <a:r>
              <a:rPr lang="ar-SA" sz="1600" dirty="0">
                <a:latin typeface="+mn-lt"/>
              </a:rPr>
              <a:t>1</a:t>
            </a:r>
            <a:br>
              <a:rPr lang="ar-SA" sz="1600" dirty="0">
                <a:latin typeface="+mn-lt"/>
              </a:rPr>
            </a:br>
            <a:r>
              <a:rPr lang="ar-SA" sz="1600" dirty="0">
                <a:latin typeface="+mn-lt"/>
              </a:rPr>
              <a:t>2</a:t>
            </a:r>
            <a:br>
              <a:rPr lang="ar-SA" sz="1600" dirty="0">
                <a:latin typeface="+mn-lt"/>
              </a:rPr>
            </a:br>
            <a:r>
              <a:rPr lang="ar-SA" sz="1600" dirty="0">
                <a:latin typeface="+mn-lt"/>
              </a:rPr>
              <a:t>3</a:t>
            </a: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ar-SA" sz="16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58429" y="1447800"/>
            <a:ext cx="2667000" cy="4815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/>
              <a:t>Result</a:t>
            </a:r>
            <a:endParaRPr lang="ar-SA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174" y="447522"/>
            <a:ext cx="10364451" cy="759522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13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0429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</a:t>
            </a:r>
            <a:r>
              <a:rPr lang="en-US" dirty="0" smtClean="0"/>
              <a:t>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3493" y="1509147"/>
            <a:ext cx="10509161" cy="47274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strlen</a:t>
            </a:r>
            <a:r>
              <a:rPr lang="en-US" sz="2400" dirty="0"/>
              <a:t>() function returns the length of a string, in characters.</a:t>
            </a:r>
          </a:p>
          <a:p>
            <a:pPr marL="283464" lvl="1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 </a:t>
            </a:r>
            <a:r>
              <a:rPr lang="en-US" sz="2000" dirty="0" err="1"/>
              <a:t>strlen</a:t>
            </a:r>
            <a:r>
              <a:rPr lang="en-US" sz="2000" dirty="0"/>
              <a:t>("Hello world!");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strpos</a:t>
            </a:r>
            <a:r>
              <a:rPr lang="en-US" sz="2400" dirty="0"/>
              <a:t>() function is used to search for a specified character or text within a string.</a:t>
            </a:r>
          </a:p>
          <a:p>
            <a:pPr marL="283464" lvl="1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 </a:t>
            </a:r>
            <a:r>
              <a:rPr lang="en-US" sz="2000" dirty="0" err="1"/>
              <a:t>strpos</a:t>
            </a:r>
            <a:r>
              <a:rPr lang="en-US" sz="2000" dirty="0"/>
              <a:t>("Hello </a:t>
            </a:r>
            <a:r>
              <a:rPr lang="en-US" sz="2000" dirty="0" err="1"/>
              <a:t>world!","world</a:t>
            </a:r>
            <a:r>
              <a:rPr lang="en-US" sz="2000" dirty="0"/>
              <a:t>");</a:t>
            </a:r>
            <a:br>
              <a:rPr lang="en-US" sz="2000" dirty="0"/>
            </a:br>
            <a:r>
              <a:rPr lang="en-US" sz="2000" dirty="0"/>
              <a:t>?&gt;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1284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800" y="2228046"/>
            <a:ext cx="8689976" cy="834978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1" y="3422561"/>
            <a:ext cx="8689976" cy="1371599"/>
          </a:xfrm>
        </p:spPr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44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2706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0857519"/>
              </p:ext>
            </p:extLst>
          </p:nvPr>
        </p:nvGraphicFramePr>
        <p:xfrm>
          <a:off x="1761187" y="1747234"/>
          <a:ext cx="9031309" cy="3931920"/>
        </p:xfrm>
        <a:graphic>
          <a:graphicData uri="http://schemas.openxmlformats.org/drawingml/2006/table">
            <a:tbl>
              <a:tblPr/>
              <a:tblGrid>
                <a:gridCol w="1631066"/>
                <a:gridCol w="2270529"/>
                <a:gridCol w="1513686"/>
                <a:gridCol w="3616028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ar-SA" sz="1800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+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Sum of 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ar-SA" sz="180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-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Difference of 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ar-SA" sz="180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*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Product of 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ar-SA" sz="1800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/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Quotient of 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ar-SA" sz="1800" dirty="0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%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Remainder of $x divided by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ar-SA" sz="1800" dirty="0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Exponentiation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**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 of raising $x to the $</a:t>
                      </a:r>
                      <a:r>
                        <a:rPr lang="en-US" sz="1800" dirty="0" err="1"/>
                        <a:t>y'th</a:t>
                      </a:r>
                      <a:r>
                        <a:rPr lang="en-US" sz="1800" dirty="0"/>
                        <a:t> power (Introduced in PHP 5.6)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255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3153" y="1856876"/>
            <a:ext cx="6766453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$x=10; </a:t>
            </a:r>
            <a:br>
              <a:rPr lang="es-ES" dirty="0"/>
            </a:br>
            <a:r>
              <a:rPr lang="es-ES" dirty="0"/>
              <a:t>$y=6;</a:t>
            </a:r>
            <a:br>
              <a:rPr lang="es-ES" dirty="0"/>
            </a:br>
            <a:r>
              <a:rPr lang="es-ES" dirty="0"/>
              <a:t>echo ($x + $y); // outputs 16</a:t>
            </a:r>
            <a:br>
              <a:rPr lang="es-ES" dirty="0"/>
            </a:br>
            <a:r>
              <a:rPr lang="es-ES" dirty="0"/>
              <a:t>echo ($x - $y); // outputs 4</a:t>
            </a:r>
            <a:br>
              <a:rPr lang="es-ES" dirty="0"/>
            </a:br>
            <a:r>
              <a:rPr lang="es-ES" dirty="0"/>
              <a:t>echo ($x * $y); // outputs 60</a:t>
            </a:r>
            <a:br>
              <a:rPr lang="es-ES" dirty="0"/>
            </a:br>
            <a:r>
              <a:rPr lang="es-ES" dirty="0"/>
              <a:t>echo ($x / $y); // outputs 1.6666666666667 </a:t>
            </a:r>
            <a:br>
              <a:rPr lang="es-ES" dirty="0"/>
            </a:br>
            <a:r>
              <a:rPr lang="es-ES" dirty="0"/>
              <a:t>echo ($x % $y); // outputs 4 </a:t>
            </a:r>
            <a:br>
              <a:rPr lang="es-ES" dirty="0"/>
            </a:br>
            <a:r>
              <a:rPr lang="es-E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17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7404"/>
          </a:xfrm>
        </p:spPr>
        <p:txBody>
          <a:bodyPr>
            <a:normAutofit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0174297"/>
              </p:ext>
            </p:extLst>
          </p:nvPr>
        </p:nvGraphicFramePr>
        <p:xfrm>
          <a:off x="2143149" y="2214692"/>
          <a:ext cx="8675105" cy="3078524"/>
        </p:xfrm>
        <a:graphic>
          <a:graphicData uri="http://schemas.openxmlformats.org/drawingml/2006/table">
            <a:tbl>
              <a:tblPr/>
              <a:tblGrid>
                <a:gridCol w="1889843"/>
                <a:gridCol w="1696316"/>
                <a:gridCol w="5088946"/>
              </a:tblGrid>
              <a:tr h="39722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Same as...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5150">
                <a:tc>
                  <a:txBody>
                    <a:bodyPr/>
                    <a:lstStyle/>
                    <a:p>
                      <a:r>
                        <a:rPr lang="en-US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left operand gets set to the value of the expression on the 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229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229">
                <a:tc>
                  <a:txBody>
                    <a:bodyPr/>
                    <a:lstStyle/>
                    <a:p>
                      <a:r>
                        <a:rPr lang="en-US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229">
                <a:tc>
                  <a:txBody>
                    <a:bodyPr/>
                    <a:lstStyle/>
                    <a:p>
                      <a:r>
                        <a:rPr lang="en-US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229">
                <a:tc>
                  <a:txBody>
                    <a:bodyPr/>
                    <a:lstStyle/>
                    <a:p>
                      <a:r>
                        <a:rPr lang="en-US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229">
                <a:tc>
                  <a:txBody>
                    <a:bodyPr/>
                    <a:lstStyle/>
                    <a:p>
                      <a:r>
                        <a:rPr lang="en-US"/>
                        <a:t>x %=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%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026920" y="837298"/>
            <a:ext cx="3742815" cy="52157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$x=10; </a:t>
            </a:r>
            <a:br>
              <a:rPr lang="en-US" sz="1800" dirty="0"/>
            </a:br>
            <a:r>
              <a:rPr lang="en-US" sz="1800" dirty="0"/>
              <a:t>echo $x; // outputs 10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$y=20; </a:t>
            </a:r>
            <a:br>
              <a:rPr lang="en-US" sz="1800" dirty="0"/>
            </a:br>
            <a:r>
              <a:rPr lang="en-US" sz="1800" dirty="0"/>
              <a:t>$y += 100;</a:t>
            </a:r>
            <a:br>
              <a:rPr lang="en-US" sz="1800" dirty="0"/>
            </a:br>
            <a:r>
              <a:rPr lang="en-US" sz="1800" dirty="0"/>
              <a:t>echo $y; // outputs 120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$z=50;</a:t>
            </a:r>
            <a:br>
              <a:rPr lang="en-US" sz="1800" dirty="0"/>
            </a:br>
            <a:r>
              <a:rPr lang="en-US" sz="1800" dirty="0"/>
              <a:t>$z -= 25;</a:t>
            </a:r>
            <a:br>
              <a:rPr lang="en-US" sz="1800" dirty="0"/>
            </a:br>
            <a:r>
              <a:rPr lang="en-US" sz="1800" dirty="0"/>
              <a:t>echo $z; // outputs 25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$i=5;</a:t>
            </a:r>
            <a:br>
              <a:rPr lang="en-US" sz="1800" dirty="0"/>
            </a:br>
            <a:r>
              <a:rPr lang="en-US" sz="1800" dirty="0"/>
              <a:t>$i *= 6;</a:t>
            </a:r>
            <a:br>
              <a:rPr lang="en-US" sz="1800" dirty="0"/>
            </a:br>
            <a:r>
              <a:rPr lang="en-US" sz="1800" dirty="0"/>
              <a:t>echo $i</a:t>
            </a:r>
            <a:r>
              <a:rPr lang="en-US" sz="1800" dirty="0"/>
              <a:t>; // outputs 30</a:t>
            </a:r>
            <a:br>
              <a:rPr lang="en-US" sz="1800" dirty="0"/>
            </a:br>
            <a:endParaRPr lang="ar-SA" sz="1800" dirty="0"/>
          </a:p>
        </p:txBody>
      </p:sp>
      <p:sp>
        <p:nvSpPr>
          <p:cNvPr id="2" name="Rectangle 1"/>
          <p:cNvSpPr/>
          <p:nvPr/>
        </p:nvSpPr>
        <p:spPr>
          <a:xfrm>
            <a:off x="6525296" y="1081997"/>
            <a:ext cx="32111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$j=10;</a:t>
            </a:r>
            <a:br>
              <a:rPr lang="en-US" dirty="0"/>
            </a:br>
            <a:r>
              <a:rPr lang="en-US" dirty="0"/>
              <a:t>$j /= 5;</a:t>
            </a:r>
            <a:br>
              <a:rPr lang="en-US" dirty="0"/>
            </a:br>
            <a:r>
              <a:rPr lang="en-US" dirty="0"/>
              <a:t>echo $j; // outputs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$k=15;</a:t>
            </a:r>
            <a:br>
              <a:rPr lang="en-US" dirty="0"/>
            </a:br>
            <a:r>
              <a:rPr lang="en-US" dirty="0"/>
              <a:t>$k %= 4;</a:t>
            </a:r>
            <a:br>
              <a:rPr lang="en-US" dirty="0"/>
            </a:br>
            <a:r>
              <a:rPr lang="en-US" dirty="0"/>
              <a:t>echo $k; // outputs 3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063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2800191"/>
              </p:ext>
            </p:extLst>
          </p:nvPr>
        </p:nvGraphicFramePr>
        <p:xfrm>
          <a:off x="1094704" y="2376860"/>
          <a:ext cx="10393251" cy="2658778"/>
        </p:xfrm>
        <a:graphic>
          <a:graphicData uri="http://schemas.openxmlformats.org/drawingml/2006/table">
            <a:tbl>
              <a:tblPr/>
              <a:tblGrid>
                <a:gridCol w="1780259"/>
                <a:gridCol w="2377041"/>
                <a:gridCol w="2848818"/>
                <a:gridCol w="3387133"/>
              </a:tblGrid>
              <a:tr h="44313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7824">
                <a:tc>
                  <a:txBody>
                    <a:bodyPr/>
                    <a:lstStyle/>
                    <a:p>
                      <a:r>
                        <a:rPr lang="ar-SA" sz="180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Concatenation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$txt1 = "Hello"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$txt2 = $txt1 . " world!"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Now $txt2 contains "Hello world!"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7824">
                <a:tc>
                  <a:txBody>
                    <a:bodyPr/>
                    <a:lstStyle/>
                    <a:p>
                      <a:r>
                        <a:rPr lang="ar-SA" sz="1800"/>
                        <a:t>.=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Concatenation 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$txt1 = "Hello"</a:t>
                      </a:r>
                      <a:br>
                        <a:rPr lang="en-US" sz="1800"/>
                      </a:br>
                      <a:r>
                        <a:rPr lang="en-US" sz="1800"/>
                        <a:t>$txt1 .= " world!"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Now $txt1 contains "Hello world!"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67945" y="1908392"/>
            <a:ext cx="8256109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 = "Hello";</a:t>
            </a:r>
            <a:br>
              <a:rPr lang="en-US" dirty="0"/>
            </a:br>
            <a:r>
              <a:rPr lang="en-US" dirty="0"/>
              <a:t>$b = $a . " world!";</a:t>
            </a:r>
            <a:br>
              <a:rPr lang="en-US" dirty="0"/>
            </a:br>
            <a:r>
              <a:rPr lang="en-US" dirty="0"/>
              <a:t>echo $b; // outputs Hello world!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$x="Hello";</a:t>
            </a:r>
            <a:br>
              <a:rPr lang="en-US" dirty="0"/>
            </a:br>
            <a:r>
              <a:rPr lang="en-US" dirty="0"/>
              <a:t>$x .= " world!";</a:t>
            </a:r>
            <a:br>
              <a:rPr lang="en-US" dirty="0"/>
            </a:br>
            <a:r>
              <a:rPr lang="en-US" dirty="0"/>
              <a:t>echo $x; // outputs Hello world! 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052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9072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75" y="2086377"/>
            <a:ext cx="10741605" cy="39752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PHP 3.0 was the first version that closely resembles PHP as it exists today.</a:t>
            </a:r>
          </a:p>
          <a:p>
            <a:r>
              <a:rPr lang="en-US" dirty="0" smtClean="0"/>
              <a:t>PHP 4 By the winter of 1998, shortly after PHP 3.0 was officially released, 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Gutmans</a:t>
            </a:r>
            <a:r>
              <a:rPr lang="en-US" dirty="0" smtClean="0"/>
              <a:t> and </a:t>
            </a:r>
            <a:r>
              <a:rPr lang="en-US" dirty="0" err="1" smtClean="0"/>
              <a:t>Zeev</a:t>
            </a:r>
            <a:r>
              <a:rPr lang="en-US" dirty="0" smtClean="0"/>
              <a:t> </a:t>
            </a:r>
            <a:r>
              <a:rPr lang="en-US" dirty="0" err="1" smtClean="0"/>
              <a:t>Suraski</a:t>
            </a:r>
            <a:r>
              <a:rPr lang="en-US" dirty="0" smtClean="0"/>
              <a:t> had begun working on a rewrite of PHP's core.</a:t>
            </a:r>
          </a:p>
          <a:p>
            <a:r>
              <a:rPr lang="en-US" dirty="0" smtClean="0"/>
              <a:t>PHP 5 was released in July 2004 after long development and several pre-releases. It is mainly driven by its core, the </a:t>
            </a:r>
            <a:r>
              <a:rPr lang="en-US" i="1" dirty="0" err="1" smtClean="0"/>
              <a:t>Zend</a:t>
            </a:r>
            <a:r>
              <a:rPr lang="en-US" i="1" dirty="0" smtClean="0"/>
              <a:t> Engine 2.0</a:t>
            </a:r>
            <a:r>
              <a:rPr lang="en-US" dirty="0" smtClean="0"/>
              <a:t> with a new object model and dozens of other new features</a:t>
            </a:r>
            <a:r>
              <a:rPr lang="en-US" dirty="0" smtClean="0"/>
              <a:t>.</a:t>
            </a:r>
          </a:p>
          <a:p>
            <a:r>
              <a:rPr lang="en-US" dirty="0"/>
              <a:t>PHP 7 During 2014 and 2015, a new major PHP version was developed, which was numbered PHP 7. The numbering of this version involved some </a:t>
            </a:r>
            <a:r>
              <a:rPr lang="en-US" dirty="0" smtClean="0"/>
              <a:t>debate. While </a:t>
            </a:r>
            <a:r>
              <a:rPr lang="en-US" dirty="0"/>
              <a:t>the PHP 6 Unicode experiment had never been released, several articles and book titles referenced the PHP 6 name, which might have caused confusion if a new release were to reuse the </a:t>
            </a:r>
            <a:r>
              <a:rPr lang="en-US" dirty="0" smtClean="0"/>
              <a:t>name. After </a:t>
            </a:r>
            <a:r>
              <a:rPr lang="en-US" dirty="0"/>
              <a:t>a vote, the name PHP 7 was chosen.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495" y="878983"/>
            <a:ext cx="8183880" cy="777240"/>
          </a:xfrm>
        </p:spPr>
        <p:txBody>
          <a:bodyPr>
            <a:normAutofit/>
          </a:bodyPr>
          <a:lstStyle/>
          <a:p>
            <a:r>
              <a:rPr lang="en-US" dirty="0" smtClean="0"/>
              <a:t>Increment </a:t>
            </a:r>
            <a:r>
              <a:rPr lang="en-US" dirty="0"/>
              <a:t>/ Decrement </a:t>
            </a:r>
            <a:r>
              <a:rPr lang="en-US" dirty="0" smtClean="0"/>
              <a:t>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2473818"/>
              </p:ext>
            </p:extLst>
          </p:nvPr>
        </p:nvGraphicFramePr>
        <p:xfrm>
          <a:off x="1859495" y="2700486"/>
          <a:ext cx="8183561" cy="1828800"/>
        </p:xfrm>
        <a:graphic>
          <a:graphicData uri="http://schemas.openxmlformats.org/drawingml/2006/table">
            <a:tbl>
              <a:tblPr/>
              <a:tblGrid>
                <a:gridCol w="1477962"/>
                <a:gridCol w="2133600"/>
                <a:gridCol w="45719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++$x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Increments $x by one, then returns $x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$x++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$x, then increments $x by 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--$x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Decrements $x by one, then returns $x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$x--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$x, then decrements $x by 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89" y="453980"/>
            <a:ext cx="8183880" cy="777240"/>
          </a:xfrm>
        </p:spPr>
        <p:txBody>
          <a:bodyPr>
            <a:normAutofit/>
          </a:bodyPr>
          <a:lstStyle/>
          <a:p>
            <a:r>
              <a:rPr lang="en-US" dirty="0" smtClean="0"/>
              <a:t>Increment </a:t>
            </a:r>
            <a:r>
              <a:rPr lang="en-US" dirty="0"/>
              <a:t>/ Decrement </a:t>
            </a:r>
            <a:r>
              <a:rPr lang="en-US" dirty="0" smtClean="0"/>
              <a:t>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8978" y="1510327"/>
            <a:ext cx="8183880" cy="46512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$x=10; </a:t>
            </a:r>
            <a:br>
              <a:rPr lang="en-US" dirty="0"/>
            </a:br>
            <a:r>
              <a:rPr lang="en-US" dirty="0"/>
              <a:t>echo ++$x; // outputs 11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$y=10; </a:t>
            </a:r>
            <a:br>
              <a:rPr lang="en-US" dirty="0"/>
            </a:br>
            <a:r>
              <a:rPr lang="en-US" dirty="0"/>
              <a:t>echo $y++; // outputs 10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$z=5;</a:t>
            </a:r>
            <a:br>
              <a:rPr lang="en-US" dirty="0"/>
            </a:br>
            <a:r>
              <a:rPr lang="en-US" dirty="0"/>
              <a:t>echo --$z; // outputs 4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$i=5;</a:t>
            </a:r>
            <a:br>
              <a:rPr lang="en-US" dirty="0"/>
            </a:br>
            <a:r>
              <a:rPr lang="en-US" dirty="0"/>
              <a:t>echo $i--; // outputs 5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83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799" y="492402"/>
            <a:ext cx="8183880" cy="472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1518279"/>
              </p:ext>
            </p:extLst>
          </p:nvPr>
        </p:nvGraphicFramePr>
        <p:xfrm>
          <a:off x="1171977" y="1354710"/>
          <a:ext cx="10470523" cy="4813555"/>
        </p:xfrm>
        <a:graphic>
          <a:graphicData uri="http://schemas.openxmlformats.org/drawingml/2006/table">
            <a:tbl>
              <a:tblPr/>
              <a:tblGrid>
                <a:gridCol w="1387765"/>
                <a:gridCol w="2312943"/>
                <a:gridCol w="2312943"/>
                <a:gridCol w="4456872"/>
              </a:tblGrid>
              <a:tr h="26105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Name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Example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Result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ar-SA" sz="1600" dirty="0"/>
                        <a:t>==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Equal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==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equal to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1984">
                <a:tc>
                  <a:txBody>
                    <a:bodyPr/>
                    <a:lstStyle/>
                    <a:p>
                      <a:r>
                        <a:rPr lang="ar-SA" sz="1600"/>
                        <a:t>===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Identical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===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equal to $y, and they are of the same type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equal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!=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not equal to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ar-SA" sz="1600" dirty="0"/>
                        <a:t>&lt;&gt;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equal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&lt;&gt;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not equal to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1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!==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identical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!==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not equal to $y, or they are not of the same type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Greater than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&gt;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greater than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&lt;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less than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&gt;=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Greater than or equal to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&gt;=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greater than or equal to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&lt;=</a:t>
                      </a:r>
                      <a:endParaRPr lang="ar-SA" sz="1600" dirty="0"/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 or equal to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&lt;=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if $x is less than or equal to $y</a:t>
                      </a:r>
                    </a:p>
                  </a:txBody>
                  <a:tcPr marL="71024" marR="71024" marT="35512" marB="35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73" y="247703"/>
            <a:ext cx="8183880" cy="472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6921" y="1339403"/>
            <a:ext cx="3163266" cy="47565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$x=100; </a:t>
            </a:r>
            <a:br>
              <a:rPr lang="en-US" dirty="0"/>
            </a:br>
            <a:r>
              <a:rPr lang="en-US" dirty="0"/>
              <a:t>$y="100";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== $y);</a:t>
            </a:r>
            <a:br>
              <a:rPr lang="en-US" dirty="0"/>
            </a:b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=== $y);</a:t>
            </a:r>
            <a:br>
              <a:rPr lang="en-US" dirty="0"/>
            </a:b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!= $y);</a:t>
            </a:r>
            <a:br>
              <a:rPr lang="en-US" dirty="0"/>
            </a:b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!== $y);</a:t>
            </a:r>
            <a:br>
              <a:rPr lang="en-US" dirty="0"/>
            </a:b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6448022" y="1888472"/>
            <a:ext cx="3327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$a=50;</a:t>
            </a:r>
            <a:br>
              <a:rPr lang="pt-BR" dirty="0"/>
            </a:br>
            <a:r>
              <a:rPr lang="pt-BR" dirty="0"/>
              <a:t>$b=90;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var_dump($a &gt; $b);</a:t>
            </a:r>
            <a:br>
              <a:rPr lang="pt-BR" dirty="0"/>
            </a:br>
            <a:r>
              <a:rPr lang="pt-BR" dirty="0"/>
              <a:t>echo "&lt;br&gt;";</a:t>
            </a:r>
            <a:br>
              <a:rPr lang="pt-BR" dirty="0"/>
            </a:br>
            <a:r>
              <a:rPr lang="pt-BR" dirty="0"/>
              <a:t>var_dump($a &lt; $b);</a:t>
            </a:r>
            <a:br>
              <a:rPr lang="pt-BR" dirty="0"/>
            </a:b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107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41" y="646090"/>
            <a:ext cx="8183880" cy="701040"/>
          </a:xfrm>
        </p:spPr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6869228"/>
              </p:ext>
            </p:extLst>
          </p:nvPr>
        </p:nvGraphicFramePr>
        <p:xfrm>
          <a:off x="1687132" y="1775567"/>
          <a:ext cx="9231690" cy="3931920"/>
        </p:xfrm>
        <a:graphic>
          <a:graphicData uri="http://schemas.openxmlformats.org/drawingml/2006/table">
            <a:tbl>
              <a:tblPr/>
              <a:tblGrid>
                <a:gridCol w="1581296"/>
                <a:gridCol w="1289392"/>
                <a:gridCol w="1891108"/>
                <a:gridCol w="4469894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True if both $x and $y are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$x or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either $x or $y is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xor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Xor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xor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True if either $x or $y is true, but not both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ar-SA" sz="1800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&amp;&amp;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True if both $x and $y are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ar-SA" sz="1800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$x ||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either $x or $y is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ar-SA" sz="1800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!$x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$x is not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70788"/>
            <a:ext cx="10364451" cy="1274678"/>
          </a:xfrm>
        </p:spPr>
        <p:txBody>
          <a:bodyPr>
            <a:normAutofit/>
          </a:bodyPr>
          <a:lstStyle/>
          <a:p>
            <a:r>
              <a:rPr lang="en-US" dirty="0" smtClean="0"/>
              <a:t>Array Operators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2773552"/>
              </p:ext>
            </p:extLst>
          </p:nvPr>
        </p:nvGraphicFramePr>
        <p:xfrm>
          <a:off x="1416676" y="1543319"/>
          <a:ext cx="9968247" cy="4225706"/>
        </p:xfrm>
        <a:graphic>
          <a:graphicData uri="http://schemas.openxmlformats.org/drawingml/2006/table">
            <a:tbl>
              <a:tblPr/>
              <a:tblGrid>
                <a:gridCol w="1107583"/>
                <a:gridCol w="1571223"/>
                <a:gridCol w="1378039"/>
                <a:gridCol w="5911402"/>
              </a:tblGrid>
              <a:tr h="274611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Name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Example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Result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529">
                <a:tc>
                  <a:txBody>
                    <a:bodyPr/>
                    <a:lstStyle/>
                    <a:p>
                      <a:r>
                        <a:rPr lang="ar-SA" sz="1600"/>
                        <a:t>+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Union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+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Union of $x and $y (but duplicate keys are not overwritten)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529">
                <a:tc>
                  <a:txBody>
                    <a:bodyPr/>
                    <a:lstStyle/>
                    <a:p>
                      <a:r>
                        <a:rPr lang="ar-SA" sz="1600"/>
                        <a:t>==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$x ==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if $x and $y have the same key/value pairs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8446">
                <a:tc>
                  <a:txBody>
                    <a:bodyPr/>
                    <a:lstStyle/>
                    <a:p>
                      <a:r>
                        <a:rPr lang="ar-SA" sz="1600"/>
                        <a:t>===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Identity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$x ===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if $x and $y have the same key/value pairs in the same order and of the same types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5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</a:t>
                      </a:r>
                      <a:endParaRPr lang="ar-SA" sz="1600" dirty="0"/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Inequality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!=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not equal to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570">
                <a:tc>
                  <a:txBody>
                    <a:bodyPr/>
                    <a:lstStyle/>
                    <a:p>
                      <a:r>
                        <a:rPr lang="ar-SA" sz="1600"/>
                        <a:t>&lt;&gt;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Inequality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&lt;&gt;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$x is not equal to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5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!==</a:t>
                      </a:r>
                      <a:endParaRPr lang="ar-SA" sz="1600" dirty="0"/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Non-identity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$x !==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if $x is not identical to $y</a:t>
                      </a:r>
                    </a:p>
                  </a:txBody>
                  <a:tcPr marL="68653" marR="68653" marT="34326" marB="34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7252"/>
          </a:xfrm>
        </p:spPr>
        <p:txBody>
          <a:bodyPr>
            <a:normAutofit/>
          </a:bodyPr>
          <a:lstStyle/>
          <a:p>
            <a:r>
              <a:rPr lang="en-US" dirty="0" smtClean="0"/>
              <a:t>Array Operators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33737" y="2112135"/>
            <a:ext cx="8183880" cy="41652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$x = array("a" =&gt; "red", "b" =&gt; "green"); </a:t>
            </a:r>
            <a:br>
              <a:rPr lang="en-US" dirty="0"/>
            </a:br>
            <a:r>
              <a:rPr lang="en-US" dirty="0"/>
              <a:t>$y = array("c" =&gt; "blue", "d" =&gt; "yellow"); </a:t>
            </a:r>
            <a:br>
              <a:rPr lang="en-US" dirty="0"/>
            </a:br>
            <a:r>
              <a:rPr lang="en-US" dirty="0"/>
              <a:t>$z = $x + $y; // union of $x and $y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($z);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== $y);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=== $y);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!= $y);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&lt;&gt; $y);</a:t>
            </a:r>
            <a:br>
              <a:rPr lang="en-US" dirty="0"/>
            </a:br>
            <a:r>
              <a:rPr lang="en-US" dirty="0" err="1"/>
              <a:t>var_dump</a:t>
            </a:r>
            <a:r>
              <a:rPr lang="en-US" dirty="0"/>
              <a:t>($x !== $y);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528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992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Statements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757412"/>
            <a:ext cx="8689976" cy="1371599"/>
          </a:xfrm>
        </p:spPr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23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Conditional </a:t>
            </a:r>
            <a:r>
              <a:rPr lang="en-US" dirty="0" smtClean="0"/>
              <a:t>Statements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4703" y="2214693"/>
            <a:ext cx="10071279" cy="3727103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if statement</a:t>
            </a:r>
            <a:r>
              <a:rPr lang="en-US" dirty="0"/>
              <a:t> - executes some code only if a specified condition is true</a:t>
            </a:r>
          </a:p>
          <a:p>
            <a:r>
              <a:rPr lang="en-US" b="1" dirty="0"/>
              <a:t>if...else statement</a:t>
            </a:r>
            <a:r>
              <a:rPr lang="en-US" dirty="0"/>
              <a:t> - executes some code if a condition is true and another code if the condition is false</a:t>
            </a:r>
          </a:p>
          <a:p>
            <a:r>
              <a:rPr lang="en-US" b="1" dirty="0"/>
              <a:t>if...</a:t>
            </a:r>
            <a:r>
              <a:rPr lang="en-US" b="1" dirty="0" err="1"/>
              <a:t>elseif</a:t>
            </a:r>
            <a:r>
              <a:rPr lang="en-US" b="1" dirty="0"/>
              <a:t>....else statement</a:t>
            </a:r>
            <a:r>
              <a:rPr lang="en-US" dirty="0"/>
              <a:t> - selects one of several blocks of code to be executed</a:t>
            </a:r>
          </a:p>
          <a:p>
            <a:r>
              <a:rPr lang="en-US" b="1" dirty="0"/>
              <a:t>switch statement</a:t>
            </a:r>
            <a:r>
              <a:rPr lang="en-US" dirty="0"/>
              <a:t> - selects one of many blocks of code to be executed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358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5584"/>
          </a:xfrm>
        </p:spPr>
        <p:txBody>
          <a:bodyPr>
            <a:normAutofit/>
          </a:bodyPr>
          <a:lstStyle/>
          <a:p>
            <a:r>
              <a:rPr lang="en-US" dirty="0"/>
              <a:t>The if </a:t>
            </a:r>
            <a:r>
              <a:rPr lang="en-US" dirty="0" smtClean="0"/>
              <a:t>Statement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6616" y="1895511"/>
            <a:ext cx="8183880" cy="41879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 code to be executed if condition is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$t=date("H");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($t&lt;"20") {</a:t>
            </a:r>
            <a:br>
              <a:rPr lang="en-US" dirty="0"/>
            </a:br>
            <a:r>
              <a:rPr lang="en-US" dirty="0"/>
              <a:t>  echo "Have a good day!";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98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463" y="631065"/>
            <a:ext cx="8183880" cy="803856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7582" y="1738647"/>
            <a:ext cx="10753860" cy="38926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PHP: Hypertext Preprocessor is a server side HTML embedded scripting language that used for creating websites.</a:t>
            </a:r>
          </a:p>
          <a:p>
            <a:r>
              <a:rPr lang="en-US" dirty="0" smtClean="0"/>
              <a:t>When a user request for a web page an interpreter or other language processor executes the PHP script from the source code.</a:t>
            </a:r>
          </a:p>
          <a:p>
            <a:r>
              <a:rPr lang="en-US" dirty="0" smtClean="0"/>
              <a:t>The code in the PHP script is executed on server before the web page is sent to the user’s browser.</a:t>
            </a:r>
          </a:p>
          <a:p>
            <a:r>
              <a:rPr lang="en-US" dirty="0" smtClean="0"/>
              <a:t>PHP pages are a combination of HTML code and PHP script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98" y="306259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if...else </a:t>
            </a:r>
            <a:r>
              <a:rPr lang="en-US" dirty="0" smtClean="0"/>
              <a:t>Statement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399" y="1007299"/>
            <a:ext cx="8183880" cy="5108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 if condition is true;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 if condition is false;</a:t>
            </a:r>
            <a:br>
              <a:rPr lang="en-US" i="1" dirty="0"/>
            </a:b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$t=date("H");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($t&lt;"20") {</a:t>
            </a:r>
            <a:br>
              <a:rPr lang="en-US" dirty="0"/>
            </a:br>
            <a:r>
              <a:rPr lang="en-US" dirty="0"/>
              <a:t>  echo "Have a good day!";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 echo "Have a good night!";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16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20" y="539796"/>
            <a:ext cx="81838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if...</a:t>
            </a:r>
            <a:r>
              <a:rPr lang="en-US" dirty="0" err="1" smtClean="0"/>
              <a:t>elseif</a:t>
            </a:r>
            <a:r>
              <a:rPr lang="en-US" dirty="0"/>
              <a:t>....else </a:t>
            </a:r>
            <a:r>
              <a:rPr lang="en-US" dirty="0" smtClean="0"/>
              <a:t>Statement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6920" y="1895512"/>
            <a:ext cx="8183880" cy="33848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 if condition is true;</a:t>
            </a:r>
            <a:br>
              <a:rPr lang="en-US" i="1" dirty="0"/>
            </a:b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 if condition is true;</a:t>
            </a:r>
            <a:br>
              <a:rPr lang="en-US" i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 if condition is false;</a:t>
            </a:r>
            <a:br>
              <a:rPr lang="en-US" i="1" dirty="0"/>
            </a:br>
            <a:r>
              <a:rPr lang="en-US" dirty="0"/>
              <a:t>}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42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6698"/>
            <a:ext cx="10364451" cy="929265"/>
          </a:xfrm>
        </p:spPr>
        <p:txBody>
          <a:bodyPr>
            <a:normAutofit/>
          </a:bodyPr>
          <a:lstStyle/>
          <a:p>
            <a:r>
              <a:rPr lang="en-US" dirty="0"/>
              <a:t>switch </a:t>
            </a:r>
            <a:r>
              <a:rPr lang="en-US" dirty="0" smtClean="0"/>
              <a:t>Statement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44710" y="1315963"/>
            <a:ext cx="8243230" cy="4803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switch (</a:t>
            </a:r>
            <a:r>
              <a:rPr lang="en-US" i="1" dirty="0"/>
              <a:t>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case </a:t>
            </a:r>
            <a:r>
              <a:rPr lang="en-US" i="1" dirty="0"/>
              <a:t>label1: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 if n=label1;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break;</a:t>
            </a:r>
            <a:br>
              <a:rPr lang="en-US" dirty="0"/>
            </a:br>
            <a:r>
              <a:rPr lang="en-US" dirty="0"/>
              <a:t>  case </a:t>
            </a:r>
            <a:r>
              <a:rPr lang="en-US" i="1" dirty="0"/>
              <a:t>label2: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 if n=label2;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break;</a:t>
            </a:r>
            <a:br>
              <a:rPr lang="en-US" dirty="0"/>
            </a:br>
            <a:r>
              <a:rPr lang="en-US" dirty="0"/>
              <a:t>  case </a:t>
            </a:r>
            <a:r>
              <a:rPr lang="en-US" i="1" dirty="0"/>
              <a:t>label3: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 if n=label3;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break;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  default: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 if n is different from all labels;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568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312" y="277753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/>
              <a:t>switch </a:t>
            </a:r>
            <a:r>
              <a:rPr lang="en-US" dirty="0" smtClean="0"/>
              <a:t>Statement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5464" y="1184856"/>
            <a:ext cx="8754414" cy="46973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$</a:t>
            </a:r>
            <a:r>
              <a:rPr lang="en-US" sz="1800" dirty="0" err="1"/>
              <a:t>favcolor</a:t>
            </a:r>
            <a:r>
              <a:rPr lang="en-US" sz="1800" dirty="0"/>
              <a:t>="red";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switch ($</a:t>
            </a:r>
            <a:r>
              <a:rPr lang="en-US" sz="1800" dirty="0" err="1"/>
              <a:t>favcolor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 case "red":</a:t>
            </a:r>
            <a:br>
              <a:rPr lang="en-US" sz="1800" dirty="0"/>
            </a:br>
            <a:r>
              <a:rPr lang="en-US" sz="1800" dirty="0"/>
              <a:t>    echo "Your favorite color is red!";</a:t>
            </a:r>
            <a:br>
              <a:rPr lang="en-US" sz="1800" dirty="0"/>
            </a:br>
            <a:r>
              <a:rPr lang="en-US" sz="1800" dirty="0"/>
              <a:t>    break;</a:t>
            </a:r>
            <a:br>
              <a:rPr lang="en-US" sz="1800" dirty="0"/>
            </a:br>
            <a:r>
              <a:rPr lang="en-US" sz="1800" dirty="0"/>
              <a:t>  case "blue":</a:t>
            </a:r>
            <a:br>
              <a:rPr lang="en-US" sz="1800" dirty="0"/>
            </a:br>
            <a:r>
              <a:rPr lang="en-US" sz="1800" dirty="0"/>
              <a:t>    echo "Your favorite color is blue!";</a:t>
            </a:r>
            <a:br>
              <a:rPr lang="en-US" sz="1800" dirty="0"/>
            </a:br>
            <a:r>
              <a:rPr lang="en-US" sz="1800" dirty="0"/>
              <a:t>    break;</a:t>
            </a:r>
            <a:br>
              <a:rPr lang="en-US" sz="1800" dirty="0"/>
            </a:br>
            <a:r>
              <a:rPr lang="en-US" sz="1800" dirty="0"/>
              <a:t>  case "green":</a:t>
            </a:r>
            <a:br>
              <a:rPr lang="en-US" sz="1800" dirty="0"/>
            </a:br>
            <a:r>
              <a:rPr lang="en-US" sz="1800" dirty="0"/>
              <a:t>    echo "Your favorite color is green!";</a:t>
            </a:r>
            <a:br>
              <a:rPr lang="en-US" sz="1800" dirty="0"/>
            </a:br>
            <a:r>
              <a:rPr lang="en-US" sz="1800" dirty="0"/>
              <a:t>    break;</a:t>
            </a:r>
            <a:br>
              <a:rPr lang="en-US" sz="1800" dirty="0"/>
            </a:br>
            <a:r>
              <a:rPr lang="en-US" sz="1800" dirty="0"/>
              <a:t>  default:</a:t>
            </a:r>
            <a:br>
              <a:rPr lang="en-US" sz="1800" dirty="0"/>
            </a:br>
            <a:r>
              <a:rPr lang="en-US" sz="1800" dirty="0"/>
              <a:t>    echo "Your favorite color is neither red, blue, or green!";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?&gt; </a:t>
            </a: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29831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47722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961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14662" y="2331076"/>
            <a:ext cx="9763563" cy="364042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while </a:t>
            </a:r>
            <a:r>
              <a:rPr lang="en-US" dirty="0"/>
              <a:t>- loops through a block of code as long as the specified condition is true</a:t>
            </a:r>
          </a:p>
          <a:p>
            <a:r>
              <a:rPr lang="en-US" b="1" dirty="0"/>
              <a:t>do...while</a:t>
            </a:r>
            <a:r>
              <a:rPr lang="en-US" dirty="0"/>
              <a:t> - loops through a block of code once, and then repeats the loop as long as the specified condition is true</a:t>
            </a:r>
          </a:p>
          <a:p>
            <a:r>
              <a:rPr lang="en-US" b="1" dirty="0"/>
              <a:t>for </a:t>
            </a:r>
            <a:r>
              <a:rPr lang="en-US" dirty="0"/>
              <a:t>- loops through a block of code a specified number of times</a:t>
            </a:r>
          </a:p>
          <a:p>
            <a:r>
              <a:rPr lang="en-US" b="1" dirty="0" err="1"/>
              <a:t>foreach</a:t>
            </a:r>
            <a:r>
              <a:rPr lang="en-US" b="1" dirty="0"/>
              <a:t> </a:t>
            </a:r>
            <a:r>
              <a:rPr lang="en-US" dirty="0"/>
              <a:t>- loops through a block of code for each element in an array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95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3508"/>
          </a:xfrm>
        </p:spPr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dirty="0" smtClean="0"/>
              <a:t>Loops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1522025"/>
            <a:ext cx="8183880" cy="4575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 code to be executed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$x=1;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while($x&lt;=5) {</a:t>
            </a:r>
            <a:br>
              <a:rPr lang="en-US" dirty="0"/>
            </a:br>
            <a:r>
              <a:rPr lang="en-US" dirty="0"/>
              <a:t>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 $x++;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07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1342"/>
          </a:xfrm>
        </p:spPr>
        <p:txBody>
          <a:bodyPr>
            <a:normAutofit/>
          </a:bodyPr>
          <a:lstStyle/>
          <a:p>
            <a:r>
              <a:rPr lang="en-US" dirty="0"/>
              <a:t>do...while </a:t>
            </a:r>
            <a:r>
              <a:rPr lang="en-US" dirty="0" smtClean="0"/>
              <a:t>Loop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4948" y="1790163"/>
            <a:ext cx="8183880" cy="44300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{</a:t>
            </a:r>
            <a:br>
              <a:rPr lang="en-US" dirty="0"/>
            </a:br>
            <a:r>
              <a:rPr lang="en-US" i="1" dirty="0"/>
              <a:t>  code to be executed;</a:t>
            </a:r>
            <a:br>
              <a:rPr lang="en-US" i="1" dirty="0"/>
            </a:br>
            <a:r>
              <a:rPr lang="en-US" dirty="0"/>
              <a:t>} while (</a:t>
            </a:r>
            <a:r>
              <a:rPr lang="en-US" i="1" dirty="0"/>
              <a:t>condition is true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$x=1;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 $x++;</a:t>
            </a:r>
            <a:br>
              <a:rPr lang="en-US" dirty="0"/>
            </a:br>
            <a:r>
              <a:rPr lang="en-US" dirty="0"/>
              <a:t>} while ($x&lt;=5);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807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68" y="569890"/>
            <a:ext cx="8183880" cy="777240"/>
          </a:xfrm>
        </p:spPr>
        <p:txBody>
          <a:bodyPr/>
          <a:lstStyle/>
          <a:p>
            <a:r>
              <a:rPr lang="en-US" dirty="0"/>
              <a:t>for Loops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68" y="1906073"/>
            <a:ext cx="8183880" cy="374034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 example below displays the numbers from 0 to 10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($x=0; $x&lt;=10; $x++) {</a:t>
            </a:r>
            <a:br>
              <a:rPr lang="en-US" dirty="0"/>
            </a:br>
            <a:r>
              <a:rPr lang="en-US" dirty="0"/>
              <a:t>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263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1190"/>
          </a:xfrm>
        </p:spPr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07979" y="1779603"/>
            <a:ext cx="8183880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($</a:t>
            </a:r>
            <a:r>
              <a:rPr lang="en-US" i="1" dirty="0"/>
              <a:t>array </a:t>
            </a:r>
            <a:r>
              <a:rPr lang="en-US" dirty="0"/>
              <a:t>as</a:t>
            </a:r>
            <a:r>
              <a:rPr lang="en-US" i="1" dirty="0"/>
              <a:t> </a:t>
            </a:r>
            <a:r>
              <a:rPr lang="en-US" dirty="0"/>
              <a:t>$</a:t>
            </a:r>
            <a:r>
              <a:rPr lang="en-US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$colors = array("</a:t>
            </a:r>
            <a:r>
              <a:rPr lang="en-US" dirty="0" err="1"/>
              <a:t>red","green","blue","yellow</a:t>
            </a:r>
            <a:r>
              <a:rPr lang="en-US" dirty="0"/>
              <a:t>");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5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765" y="744828"/>
            <a:ext cx="8183880" cy="890789"/>
          </a:xfrm>
        </p:spPr>
        <p:txBody>
          <a:bodyPr/>
          <a:lstStyle/>
          <a:p>
            <a:r>
              <a:rPr lang="en-US" dirty="0" smtClean="0"/>
              <a:t>Advantages of Using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9859" y="1996224"/>
            <a:ext cx="8551571" cy="37219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PHP as an open source product.</a:t>
            </a:r>
          </a:p>
          <a:p>
            <a:r>
              <a:rPr lang="en-US" dirty="0" smtClean="0"/>
              <a:t>PHP is also similar in concept to languages like C,C++ and Java</a:t>
            </a:r>
            <a:r>
              <a:rPr lang="en-US" dirty="0" smtClean="0"/>
              <a:t>.</a:t>
            </a:r>
          </a:p>
          <a:p>
            <a:r>
              <a:rPr lang="en-US" dirty="0"/>
              <a:t>PHP runs on various platforms (Windows, Linux, Unix, Mac OS X, etc.)</a:t>
            </a:r>
          </a:p>
          <a:p>
            <a:r>
              <a:rPr lang="en-US" dirty="0"/>
              <a:t>PHP is compatible with almost all servers used today (Apache, IIS, etc.)</a:t>
            </a:r>
          </a:p>
          <a:p>
            <a:r>
              <a:rPr lang="en-US" dirty="0"/>
              <a:t>PHP supports a wide range of databases</a:t>
            </a:r>
          </a:p>
          <a:p>
            <a:r>
              <a:rPr lang="en-US" dirty="0"/>
              <a:t>PHP is free. Download it from the official PHP resource: </a:t>
            </a:r>
            <a:r>
              <a:rPr lang="en-US" dirty="0">
                <a:hlinkClick r:id="rId2"/>
              </a:rPr>
              <a:t>www.php.net</a:t>
            </a:r>
            <a:endParaRPr lang="en-US" dirty="0"/>
          </a:p>
          <a:p>
            <a:r>
              <a:rPr lang="en-US" dirty="0"/>
              <a:t>PHP is easy to learn and runs efficiently on the server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588" y="502340"/>
            <a:ext cx="8183880" cy="777240"/>
          </a:xfrm>
        </p:spPr>
        <p:txBody>
          <a:bodyPr/>
          <a:lstStyle/>
          <a:p>
            <a:r>
              <a:rPr lang="en-US" dirty="0"/>
              <a:t>for Loops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0614" y="1856876"/>
            <a:ext cx="9697791" cy="418795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(</a:t>
            </a:r>
            <a:r>
              <a:rPr lang="en-US" i="1" dirty="0" err="1"/>
              <a:t>init</a:t>
            </a:r>
            <a:r>
              <a:rPr lang="en-US" i="1" dirty="0"/>
              <a:t> counter; test counter; increment counter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Parameters:</a:t>
            </a:r>
          </a:p>
          <a:p>
            <a:r>
              <a:rPr lang="en-US" i="1" dirty="0" err="1"/>
              <a:t>init</a:t>
            </a:r>
            <a:r>
              <a:rPr lang="en-US" i="1" dirty="0"/>
              <a:t> counter</a:t>
            </a:r>
            <a:r>
              <a:rPr lang="en-US" dirty="0"/>
              <a:t>: Initialize the loop counter value</a:t>
            </a:r>
          </a:p>
          <a:p>
            <a:r>
              <a:rPr lang="en-US" i="1" dirty="0"/>
              <a:t>test counter</a:t>
            </a:r>
            <a:r>
              <a:rPr lang="en-US" dirty="0"/>
              <a:t>: Evaluated for each loop iteration. If it evaluates to TRUE, the loop continues. If it evaluates to FALSE, the loop ends.</a:t>
            </a:r>
          </a:p>
          <a:p>
            <a:r>
              <a:rPr lang="en-US" i="1" dirty="0"/>
              <a:t>increment counter</a:t>
            </a:r>
            <a:r>
              <a:rPr lang="en-US" dirty="0"/>
              <a:t>: Increases the loop counter value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09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76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User Defined </a:t>
            </a:r>
            <a:r>
              <a:rPr lang="en-US" dirty="0" smtClean="0"/>
              <a:t>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523" y="2459392"/>
            <a:ext cx="10071279" cy="27383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Besides the built-in PHP functions, we can create our own functions.</a:t>
            </a:r>
          </a:p>
          <a:p>
            <a:r>
              <a:rPr lang="en-US" dirty="0"/>
              <a:t>A function is a block of statements that can be used repeatedly in a program.</a:t>
            </a:r>
          </a:p>
          <a:p>
            <a:r>
              <a:rPr lang="en-US" dirty="0"/>
              <a:t>A function will not execute immediately when a page loads.</a:t>
            </a:r>
          </a:p>
          <a:p>
            <a:r>
              <a:rPr lang="en-US" dirty="0"/>
              <a:t>A function will be executed by a call to the function.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045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User Defined Function in </a:t>
            </a:r>
            <a:r>
              <a:rPr lang="en-US" dirty="0" smtClean="0"/>
              <a:t>PHP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0554" y="2588654"/>
            <a:ext cx="8855728" cy="37137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i="1" dirty="0" err="1"/>
              <a:t>functionName</a:t>
            </a:r>
            <a:r>
              <a:rPr lang="en-US" dirty="0"/>
              <a:t>() {</a:t>
            </a:r>
            <a:br>
              <a:rPr lang="en-US" dirty="0"/>
            </a:br>
            <a:r>
              <a:rPr lang="en-US" i="1" dirty="0"/>
              <a:t>  code to be executed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Function </a:t>
            </a:r>
            <a:r>
              <a:rPr lang="en-US" dirty="0"/>
              <a:t>names are NOT case-sensitive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714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1805360"/>
            <a:ext cx="8183880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echo "Hello world!";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917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Function </a:t>
            </a:r>
            <a:r>
              <a:rPr lang="en-US" dirty="0" smtClean="0"/>
              <a:t>Arguments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6616" y="1921270"/>
            <a:ext cx="8183880" cy="4498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Jani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762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1831118"/>
            <a:ext cx="8183880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,$year) {</a:t>
            </a:r>
            <a:br>
              <a:rPr lang="en-US" dirty="0"/>
            </a:br>
            <a:r>
              <a:rPr lang="en-US" dirty="0"/>
              <a:t>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 Born in $year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("Hege","1975");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("Stale","1978");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Jim","1983");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48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Default Argument </a:t>
            </a:r>
            <a:r>
              <a:rPr lang="en-US" dirty="0" smtClean="0"/>
              <a:t>Value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1792482"/>
            <a:ext cx="8183880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setHeight</a:t>
            </a:r>
            <a:r>
              <a:rPr lang="en-US" dirty="0"/>
              <a:t>($</a:t>
            </a:r>
            <a:r>
              <a:rPr lang="en-US" dirty="0" err="1"/>
              <a:t>minheight</a:t>
            </a:r>
            <a:r>
              <a:rPr lang="en-US" dirty="0"/>
              <a:t>=50) {</a:t>
            </a:r>
            <a:br>
              <a:rPr lang="en-US" dirty="0"/>
            </a:br>
            <a:r>
              <a:rPr lang="en-US" dirty="0"/>
              <a:t>  echo "The height is : $</a:t>
            </a:r>
            <a:r>
              <a:rPr lang="en-US" dirty="0" err="1"/>
              <a:t>minheight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setHeight</a:t>
            </a:r>
            <a:r>
              <a:rPr lang="en-US" dirty="0"/>
              <a:t>(350);</a:t>
            </a:r>
            <a:br>
              <a:rPr lang="en-US" dirty="0"/>
            </a:br>
            <a:r>
              <a:rPr lang="en-US" dirty="0" err="1"/>
              <a:t>setHeight</a:t>
            </a:r>
            <a:r>
              <a:rPr lang="en-US" dirty="0"/>
              <a:t>(); // will use the default value of 50</a:t>
            </a:r>
            <a:br>
              <a:rPr lang="en-US" dirty="0"/>
            </a:br>
            <a:r>
              <a:rPr lang="en-US" dirty="0" err="1"/>
              <a:t>setHeight</a:t>
            </a:r>
            <a:r>
              <a:rPr lang="en-US" dirty="0"/>
              <a:t>(135);</a:t>
            </a:r>
            <a:br>
              <a:rPr lang="en-US" dirty="0"/>
            </a:br>
            <a:r>
              <a:rPr lang="en-US" dirty="0" err="1"/>
              <a:t>setHeight</a:t>
            </a:r>
            <a:r>
              <a:rPr lang="en-US" dirty="0"/>
              <a:t>(80);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811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Functions - Returning </a:t>
            </a:r>
            <a:r>
              <a:rPr lang="en-US" dirty="0" smtClean="0"/>
              <a:t>values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037180"/>
            <a:ext cx="8183880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</a:t>
            </a:r>
            <a:r>
              <a:rPr lang="en-US" dirty="0" err="1"/>
              <a:t>x,$y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$z=$x+$y;</a:t>
            </a:r>
            <a:br>
              <a:rPr lang="en-US" dirty="0"/>
            </a:br>
            <a:r>
              <a:rPr lang="en-US" dirty="0"/>
              <a:t>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sum(2,4);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826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63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25" y="719070"/>
            <a:ext cx="8183880" cy="1051560"/>
          </a:xfrm>
        </p:spPr>
        <p:txBody>
          <a:bodyPr/>
          <a:lstStyle/>
          <a:p>
            <a:r>
              <a:rPr lang="en-US" dirty="0" smtClean="0"/>
              <a:t>The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0613" y="2047741"/>
            <a:ext cx="9929611" cy="2670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Apache server is a commonly used web server that runs on Windows, Unix and other platforms.</a:t>
            </a:r>
          </a:p>
          <a:p>
            <a:r>
              <a:rPr lang="en-US" dirty="0" smtClean="0"/>
              <a:t>Since it’s an open source project, the source code can be modified to meet your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214694"/>
            <a:ext cx="8183880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An array stores multiple values in one single variable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$cars=array("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echo "I like " . $cars[0] . ", " . $cars[1] . " and " . $cars[2] . </a:t>
            </a:r>
            <a:r>
              <a:rPr lang="en-US" dirty="0" smtClean="0"/>
              <a:t>".";</a:t>
            </a:r>
          </a:p>
          <a:p>
            <a:pPr marL="0" indent="0">
              <a:buNone/>
            </a:pPr>
            <a:r>
              <a:rPr lang="en-US" dirty="0"/>
              <a:t>echo count($cars</a:t>
            </a:r>
            <a:r>
              <a:rPr lang="en-US" dirty="0" smtClean="0"/>
              <a:t>); // get the length of array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6163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Through an Indexed </a:t>
            </a:r>
            <a:r>
              <a:rPr lang="en-US" dirty="0" smtClean="0"/>
              <a:t>Array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075817"/>
            <a:ext cx="8183880" cy="369391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$cars=array("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=count($cars);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for($x=0;$x&lt;$</a:t>
            </a:r>
            <a:r>
              <a:rPr lang="en-US" dirty="0" err="1"/>
              <a:t>arrlength</a:t>
            </a:r>
            <a:r>
              <a:rPr lang="en-US" dirty="0"/>
              <a:t>;$x++) {</a:t>
            </a:r>
            <a:br>
              <a:rPr lang="en-US" dirty="0"/>
            </a:br>
            <a:r>
              <a:rPr lang="en-US" dirty="0"/>
              <a:t>  echo $cars[$x];</a:t>
            </a:r>
            <a:br>
              <a:rPr lang="en-US" dirty="0"/>
            </a:br>
            <a:r>
              <a:rPr lang="en-US" dirty="0"/>
              <a:t>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921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>
            <a:normAutofit/>
          </a:bodyPr>
          <a:lstStyle/>
          <a:p>
            <a:r>
              <a:rPr lang="en-US" dirty="0"/>
              <a:t>PHP Associative </a:t>
            </a:r>
            <a:r>
              <a:rPr lang="en-US" dirty="0" smtClean="0"/>
              <a:t>Arrays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07980" y="1728087"/>
            <a:ext cx="8183880" cy="418795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Associative arrays are arrays that use named keys that you assign to them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an associative array: </a:t>
            </a:r>
          </a:p>
          <a:p>
            <a:pPr marL="0" indent="0">
              <a:buNone/>
            </a:pPr>
            <a:r>
              <a:rPr lang="en-US" dirty="0" smtClean="0"/>
              <a:t>     $</a:t>
            </a:r>
            <a:r>
              <a:rPr lang="en-US" dirty="0"/>
              <a:t>age=array("Peter"=&gt;"35","Ben"=&gt;"37","Joe"=&gt;"43");</a:t>
            </a:r>
          </a:p>
          <a:p>
            <a:pPr marL="0" indent="0">
              <a:buNone/>
            </a:pPr>
            <a:r>
              <a:rPr lang="en-US" dirty="0" smtClean="0"/>
              <a:t>     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$age['Peter']="35";</a:t>
            </a:r>
            <a:br>
              <a:rPr lang="en-US" dirty="0" smtClean="0"/>
            </a:br>
            <a:r>
              <a:rPr lang="en-US" dirty="0" smtClean="0"/>
              <a:t>     $age['Ben']="37";</a:t>
            </a:r>
            <a:br>
              <a:rPr lang="en-US" dirty="0" smtClean="0"/>
            </a:br>
            <a:r>
              <a:rPr lang="en-US" dirty="0" smtClean="0"/>
              <a:t>     $age['Joe']="43"; 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099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Through an Associative </a:t>
            </a:r>
            <a:r>
              <a:rPr lang="en-US" dirty="0" smtClean="0"/>
              <a:t>Array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024301"/>
            <a:ext cx="8183880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$age=array("Peter"=&gt;"35","Ben"=&gt;"37","Joe"=&gt;"43");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($age as $x=&gt;$</a:t>
            </a:r>
            <a:r>
              <a:rPr lang="en-US" dirty="0" err="1"/>
              <a:t>x_value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echo "Key=" . $x . ", Value=" . $</a:t>
            </a:r>
            <a:r>
              <a:rPr lang="en-US" dirty="0" err="1"/>
              <a:t>x_value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752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Arrays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31301138"/>
              </p:ext>
            </p:extLst>
          </p:nvPr>
        </p:nvGraphicFramePr>
        <p:xfrm>
          <a:off x="2704061" y="3452611"/>
          <a:ext cx="6705600" cy="1828800"/>
        </p:xfrm>
        <a:graphic>
          <a:graphicData uri="http://schemas.openxmlformats.org/drawingml/2006/table">
            <a:tbl>
              <a:tblPr/>
              <a:tblGrid>
                <a:gridCol w="2727854"/>
                <a:gridCol w="2727854"/>
                <a:gridCol w="12498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Volvo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 dirty="0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Saab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Land Rover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SA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9924" y="1940977"/>
            <a:ext cx="9418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ar-SA" sz="2000" dirty="0">
                <a:latin typeface="Arial" pitchFamily="34" charset="0"/>
                <a:cs typeface="Arial" pitchFamily="34" charset="0"/>
              </a:rPr>
              <a:t>A two-dimensional array is an array of arrays (a three-dimensional array is an array of arrays of arrays).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000" dirty="0">
                <a:latin typeface="Arial" pitchFamily="34" charset="0"/>
                <a:cs typeface="Arial" pitchFamily="34" charset="0"/>
              </a:rPr>
              <a:t>First, take a look at the following table:</a:t>
            </a:r>
          </a:p>
        </p:txBody>
      </p:sp>
    </p:spTree>
    <p:extLst>
      <p:ext uri="{BB962C8B-B14F-4D97-AF65-F5344CB8AC3E}">
        <p14:creationId xmlns:p14="http://schemas.microsoft.com/office/powerpoint/2010/main" val="37949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08670"/>
            <a:ext cx="10364451" cy="1248920"/>
          </a:xfrm>
        </p:spPr>
        <p:txBody>
          <a:bodyPr/>
          <a:lstStyle/>
          <a:p>
            <a:r>
              <a:rPr lang="en-US" dirty="0"/>
              <a:t>Two-dimensional Arrays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346273"/>
            <a:ext cx="8183880" cy="3307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$cars = array</a:t>
            </a:r>
            <a:br>
              <a:rPr lang="en-US" dirty="0"/>
            </a:br>
            <a:r>
              <a:rPr lang="en-US" dirty="0"/>
              <a:t>  (</a:t>
            </a:r>
            <a:br>
              <a:rPr lang="en-US" dirty="0"/>
            </a:br>
            <a:r>
              <a:rPr lang="en-US" dirty="0"/>
              <a:t>  array("Volvo",22,18),</a:t>
            </a:r>
            <a:br>
              <a:rPr lang="en-US" dirty="0"/>
            </a:br>
            <a:r>
              <a:rPr lang="en-US" dirty="0"/>
              <a:t>  array("BMW",15,13),</a:t>
            </a:r>
            <a:br>
              <a:rPr lang="en-US" dirty="0"/>
            </a:br>
            <a:r>
              <a:rPr lang="en-US" dirty="0"/>
              <a:t>  array("Saab",5,2),</a:t>
            </a:r>
            <a:br>
              <a:rPr lang="en-US" dirty="0"/>
            </a:br>
            <a:r>
              <a:rPr lang="en-US" dirty="0"/>
              <a:t>  array("Land Rover",17,15)</a:t>
            </a:r>
            <a:br>
              <a:rPr lang="en-US" dirty="0"/>
            </a:br>
            <a:r>
              <a:rPr lang="en-US" dirty="0"/>
              <a:t>  );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83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8607" y="1648024"/>
            <a:ext cx="8183880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$cars[0][0].": In stock: ".$cars[0][1].", sold: ".$cars[0][2].".&lt;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$cars[1][0].": In stock: ".$cars[1][1].", sold: ".$cars[1][2].".&lt;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$cars[2][0].": In stock: ".$cars[2][1].", sold: ".$cars[2][2].".&lt;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$cars[3][0].": In stock: ".$cars[3][1].", sold: ".$cars[3][2].".&lt;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34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58740" y="1625056"/>
            <a:ext cx="8183880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($row = 0; $row &lt; 4; $row++) {</a:t>
            </a:r>
            <a:br>
              <a:rPr lang="en-US" dirty="0"/>
            </a:br>
            <a:r>
              <a:rPr lang="en-US" dirty="0"/>
              <a:t>  echo "&lt;p&gt;&lt;b&gt;Row number $row&lt;/b&gt;&lt;/p&gt;";</a:t>
            </a:r>
            <a:br>
              <a:rPr lang="en-US" dirty="0"/>
            </a:br>
            <a:r>
              <a:rPr lang="en-US" dirty="0"/>
              <a:t>  echo "&lt;</a:t>
            </a:r>
            <a:r>
              <a:rPr lang="en-US" dirty="0" err="1"/>
              <a:t>ul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 for ($col = 0; $col &lt; 3; $col++) {</a:t>
            </a:r>
            <a:br>
              <a:rPr lang="en-US" dirty="0"/>
            </a:br>
            <a:r>
              <a:rPr lang="en-US" dirty="0"/>
              <a:t>    echo "&lt;li&gt;".$cars[$row][$col]."&lt;/li&gt;";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  echo "&lt;/</a:t>
            </a:r>
            <a:r>
              <a:rPr lang="en-US" dirty="0" err="1"/>
              <a:t>ul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34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635"/>
          </a:xfrm>
        </p:spPr>
        <p:txBody>
          <a:bodyPr>
            <a:normAutofit/>
          </a:bodyPr>
          <a:lstStyle/>
          <a:p>
            <a:r>
              <a:rPr lang="en-US" dirty="0"/>
              <a:t>Sorting </a:t>
            </a:r>
            <a:r>
              <a:rPr lang="en-US" dirty="0" smtClean="0"/>
              <a:t>Arrays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9989" y="2073499"/>
            <a:ext cx="10213572" cy="425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sort() - sort arrays in ascending order</a:t>
            </a:r>
          </a:p>
          <a:p>
            <a:r>
              <a:rPr lang="en-US" dirty="0" err="1"/>
              <a:t>rsort</a:t>
            </a:r>
            <a:r>
              <a:rPr lang="en-US" dirty="0"/>
              <a:t>() - sort arrays in descending order</a:t>
            </a:r>
          </a:p>
          <a:p>
            <a:r>
              <a:rPr lang="en-US" dirty="0" err="1"/>
              <a:t>asort</a:t>
            </a:r>
            <a:r>
              <a:rPr lang="en-US" dirty="0"/>
              <a:t>() - sort associative arrays in ascending order, according to the value</a:t>
            </a:r>
          </a:p>
          <a:p>
            <a:r>
              <a:rPr lang="en-US" dirty="0" err="1"/>
              <a:t>ksort</a:t>
            </a:r>
            <a:r>
              <a:rPr lang="en-US" dirty="0"/>
              <a:t>() - sort associative arrays in ascending order, according to the key</a:t>
            </a:r>
          </a:p>
          <a:p>
            <a:r>
              <a:rPr lang="en-US" dirty="0" err="1"/>
              <a:t>arsort</a:t>
            </a:r>
            <a:r>
              <a:rPr lang="en-US" dirty="0"/>
              <a:t>() - sort associative arrays in descending order, according to the value</a:t>
            </a:r>
          </a:p>
          <a:p>
            <a:r>
              <a:rPr lang="en-US" dirty="0" err="1"/>
              <a:t>krsort</a:t>
            </a:r>
            <a:r>
              <a:rPr lang="en-US" dirty="0"/>
              <a:t>() - sort associative arrays in descending order, according to the </a:t>
            </a:r>
            <a:r>
              <a:rPr lang="en-US" dirty="0" smtClean="0"/>
              <a:t>key</a:t>
            </a:r>
          </a:p>
          <a:p>
            <a:r>
              <a:rPr lang="en-US" dirty="0" err="1" smtClean="0"/>
              <a:t>asort</a:t>
            </a:r>
            <a:r>
              <a:rPr lang="en-US" dirty="0" smtClean="0"/>
              <a:t>() - </a:t>
            </a:r>
            <a:r>
              <a:rPr lang="en-US" dirty="0"/>
              <a:t>- sort associative arrays in ascending </a:t>
            </a:r>
            <a:r>
              <a:rPr lang="en-US" dirty="0" smtClean="0"/>
              <a:t>order</a:t>
            </a:r>
            <a:r>
              <a:rPr lang="en-US" dirty="0"/>
              <a:t>, according to the value</a:t>
            </a:r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44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Ascending Order - 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024301"/>
            <a:ext cx="8183880" cy="41879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$cars=array("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sort($cars);</a:t>
            </a:r>
            <a:br>
              <a:rPr lang="en-US" dirty="0"/>
            </a:br>
            <a:r>
              <a:rPr lang="en-US" dirty="0"/>
              <a:t>?&gt;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$numbers=array(4,6,2,22,11);</a:t>
            </a:r>
            <a:br>
              <a:rPr lang="en-US" dirty="0"/>
            </a:br>
            <a:r>
              <a:rPr lang="en-US" dirty="0"/>
              <a:t>sort($numbers);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313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PHP on Your Own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a web server</a:t>
            </a:r>
          </a:p>
          <a:p>
            <a:r>
              <a:rPr lang="en-US" dirty="0"/>
              <a:t>install PHP</a:t>
            </a:r>
          </a:p>
          <a:p>
            <a:r>
              <a:rPr lang="en-US" dirty="0"/>
              <a:t>install a database, such as </a:t>
            </a:r>
            <a:r>
              <a:rPr lang="en-US" dirty="0" smtClean="0"/>
              <a:t>MySQL</a:t>
            </a:r>
          </a:p>
          <a:p>
            <a:pPr marL="0" indent="0">
              <a:buNone/>
            </a:pPr>
            <a:r>
              <a:rPr lang="en-US" dirty="0" smtClean="0"/>
              <a:t>Or install all of these with WAMP , XAMP , AppServer or etc.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Made by : Eng. </a:t>
            </a:r>
            <a:r>
              <a:rPr lang="en-US" dirty="0" err="1" smtClean="0"/>
              <a:t>Doaa</a:t>
            </a:r>
            <a:r>
              <a:rPr lang="en-US" dirty="0" smtClean="0"/>
              <a:t> M.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Elfatah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20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Descending Order - </a:t>
            </a:r>
            <a:r>
              <a:rPr lang="en-US" dirty="0" err="1"/>
              <a:t>rsort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214694"/>
            <a:ext cx="8183880" cy="379149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$cars=array("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rsort</a:t>
            </a:r>
            <a:r>
              <a:rPr lang="en-US" dirty="0"/>
              <a:t>($cars);</a:t>
            </a:r>
            <a:br>
              <a:rPr lang="en-US" dirty="0"/>
            </a:br>
            <a:r>
              <a:rPr lang="en-US" dirty="0"/>
              <a:t>?&gt;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$numbers=array(4,6,2,22,11);</a:t>
            </a:r>
            <a:br>
              <a:rPr lang="en-US" dirty="0"/>
            </a:br>
            <a:r>
              <a:rPr lang="en-US" dirty="0" err="1"/>
              <a:t>rsort</a:t>
            </a:r>
            <a:r>
              <a:rPr lang="en-US" dirty="0"/>
              <a:t>($numbers);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903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Ascending Order, According to Value - </a:t>
            </a:r>
            <a:r>
              <a:rPr lang="en-US" dirty="0" err="1"/>
              <a:t>asort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384909"/>
            <a:ext cx="8183880" cy="28696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$age=array("Peter"=&gt;"35","Ben"=&gt;"37","Joe"=&gt;"43");</a:t>
            </a:r>
            <a:br>
              <a:rPr lang="en-US" dirty="0"/>
            </a:br>
            <a:r>
              <a:rPr lang="en-US" dirty="0" err="1"/>
              <a:t>asort</a:t>
            </a:r>
            <a:r>
              <a:rPr lang="en-US" dirty="0"/>
              <a:t>($age);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8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Ascending Order, According to Key - </a:t>
            </a:r>
            <a:r>
              <a:rPr lang="en-US" dirty="0" err="1"/>
              <a:t>ksort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588654"/>
            <a:ext cx="8183880" cy="255001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$age=array("Peter"=&gt;"35","Ben"=&gt;"37","Joe"=&gt;"43");</a:t>
            </a:r>
            <a:br>
              <a:rPr lang="en-US" dirty="0"/>
            </a:br>
            <a:r>
              <a:rPr lang="en-US" dirty="0" err="1"/>
              <a:t>ksort</a:t>
            </a:r>
            <a:r>
              <a:rPr lang="en-US" dirty="0"/>
              <a:t>($age);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434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Descending Order, According to Value - </a:t>
            </a:r>
            <a:r>
              <a:rPr lang="en-US" dirty="0" err="1"/>
              <a:t>arsort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694003"/>
            <a:ext cx="8183880" cy="201966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$age=array("Peter"=&gt;"35","Ben"=&gt;"37","Joe"=&gt;"43");</a:t>
            </a:r>
            <a:br>
              <a:rPr lang="en-US" dirty="0"/>
            </a:br>
            <a:r>
              <a:rPr lang="en-US" dirty="0" err="1"/>
              <a:t>arsort</a:t>
            </a:r>
            <a:r>
              <a:rPr lang="en-US" dirty="0"/>
              <a:t>($age);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9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Array in Descending Order, According to Key - </a:t>
            </a:r>
            <a:r>
              <a:rPr lang="en-US" dirty="0" err="1"/>
              <a:t>krsort</a:t>
            </a:r>
            <a:r>
              <a:rPr lang="en-US" dirty="0" smtClean="0"/>
              <a:t>()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4060" y="2668245"/>
            <a:ext cx="8183880" cy="21999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$age=array("Peter"=&gt;"35","Ben"=&gt;"37","Joe"=&gt;"43");</a:t>
            </a:r>
            <a:br>
              <a:rPr lang="en-US" dirty="0"/>
            </a:br>
            <a:r>
              <a:rPr lang="en-US" dirty="0" err="1"/>
              <a:t>krsort</a:t>
            </a:r>
            <a:r>
              <a:rPr lang="en-US" dirty="0"/>
              <a:t>($age);</a:t>
            </a:r>
            <a:br>
              <a:rPr lang="en-US" dirty="0"/>
            </a:br>
            <a:r>
              <a:rPr lang="en-US" dirty="0"/>
              <a:t>?&gt;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910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905000" y="530226"/>
          <a:ext cx="8305800" cy="556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Basic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0614" y="1856876"/>
            <a:ext cx="9577267" cy="41879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Create new page and save it with php extension and write on it.</a:t>
            </a:r>
          </a:p>
          <a:p>
            <a:pPr>
              <a:buNone/>
            </a:pPr>
            <a:r>
              <a:rPr lang="en-US" dirty="0"/>
              <a:t>&lt;?php </a:t>
            </a:r>
          </a:p>
          <a:p>
            <a:pPr>
              <a:buNone/>
            </a:pPr>
            <a:r>
              <a:rPr lang="en-US" dirty="0"/>
              <a:t>		echo “Welcome”;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can use echo or print command to print text on the web page.</a:t>
            </a:r>
          </a:p>
          <a:p>
            <a:r>
              <a:rPr lang="en-US" dirty="0"/>
              <a:t>Put the page in the web server folder “www” in apache and run the page from the Browser using http://localhost/fileName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2448</Words>
  <Application>Microsoft Office PowerPoint</Application>
  <PresentationFormat>Widescreen</PresentationFormat>
  <Paragraphs>454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Times New Roman</vt:lpstr>
      <vt:lpstr>Tw Cen MT</vt:lpstr>
      <vt:lpstr>Wingdings 2</vt:lpstr>
      <vt:lpstr>Droplet</vt:lpstr>
      <vt:lpstr>PHP</vt:lpstr>
      <vt:lpstr>History of PHP</vt:lpstr>
      <vt:lpstr>History of PHP</vt:lpstr>
      <vt:lpstr>PHP</vt:lpstr>
      <vt:lpstr>Advantages of Using PHP</vt:lpstr>
      <vt:lpstr>The Apache Server</vt:lpstr>
      <vt:lpstr>Set Up PHP on Your Own PC</vt:lpstr>
      <vt:lpstr>PowerPoint Presentation</vt:lpstr>
      <vt:lpstr>Create a Basic PHP Script</vt:lpstr>
      <vt:lpstr>Comments in PHP</vt:lpstr>
      <vt:lpstr>Using Variables</vt:lpstr>
      <vt:lpstr>PHP Variable Naming Conventions</vt:lpstr>
      <vt:lpstr>Using Constants</vt:lpstr>
      <vt:lpstr>Using Constants</vt:lpstr>
      <vt:lpstr>Variable Functions</vt:lpstr>
      <vt:lpstr>PHP Variables Scope</vt:lpstr>
      <vt:lpstr>Example</vt:lpstr>
      <vt:lpstr>PHP The global Keyword</vt:lpstr>
      <vt:lpstr>PowerPoint Presentation</vt:lpstr>
      <vt:lpstr>Static variables</vt:lpstr>
      <vt:lpstr>Static variables</vt:lpstr>
      <vt:lpstr>String Functions</vt:lpstr>
      <vt:lpstr>Operators</vt:lpstr>
      <vt:lpstr>Arithmetic Operators</vt:lpstr>
      <vt:lpstr>Arithmetic Operators</vt:lpstr>
      <vt:lpstr>Assignment Operators</vt:lpstr>
      <vt:lpstr>PowerPoint Presentation</vt:lpstr>
      <vt:lpstr>String Operators</vt:lpstr>
      <vt:lpstr>String Operators</vt:lpstr>
      <vt:lpstr>Increment / Decrement Operators</vt:lpstr>
      <vt:lpstr>Increment / Decrement Operators</vt:lpstr>
      <vt:lpstr>Comparison Operators</vt:lpstr>
      <vt:lpstr>Comparison Operators</vt:lpstr>
      <vt:lpstr>Logical Operators</vt:lpstr>
      <vt:lpstr>Array Operators</vt:lpstr>
      <vt:lpstr>Array Operators</vt:lpstr>
      <vt:lpstr>Conditional Statements</vt:lpstr>
      <vt:lpstr>PHP Conditional Statements</vt:lpstr>
      <vt:lpstr>The if Statement</vt:lpstr>
      <vt:lpstr>The if...else Statement</vt:lpstr>
      <vt:lpstr>The if...elseif....else Statement</vt:lpstr>
      <vt:lpstr>switch Statement</vt:lpstr>
      <vt:lpstr>switch Statement</vt:lpstr>
      <vt:lpstr>Loops</vt:lpstr>
      <vt:lpstr>Loops</vt:lpstr>
      <vt:lpstr>while Loops</vt:lpstr>
      <vt:lpstr>do...while Loop</vt:lpstr>
      <vt:lpstr>for Loops</vt:lpstr>
      <vt:lpstr>foreach Loop</vt:lpstr>
      <vt:lpstr>for Loops</vt:lpstr>
      <vt:lpstr>Functions</vt:lpstr>
      <vt:lpstr>PHP User Defined Functions</vt:lpstr>
      <vt:lpstr>Create a User Defined Function in PHP</vt:lpstr>
      <vt:lpstr>Example</vt:lpstr>
      <vt:lpstr>PHP Function Arguments</vt:lpstr>
      <vt:lpstr>PowerPoint Presentation</vt:lpstr>
      <vt:lpstr>PHP Default Argument Value</vt:lpstr>
      <vt:lpstr>PHP Functions - Returning values</vt:lpstr>
      <vt:lpstr>Arrays</vt:lpstr>
      <vt:lpstr>Arrays</vt:lpstr>
      <vt:lpstr>Loop Through an Indexed Array</vt:lpstr>
      <vt:lpstr>PHP Associative Arrays</vt:lpstr>
      <vt:lpstr>Loop Through an Associative Array</vt:lpstr>
      <vt:lpstr>Two-dimensional Arrays</vt:lpstr>
      <vt:lpstr>Two-dimensional Arrays</vt:lpstr>
      <vt:lpstr>PowerPoint Presentation</vt:lpstr>
      <vt:lpstr>PowerPoint Presentation</vt:lpstr>
      <vt:lpstr>Sorting Arrays</vt:lpstr>
      <vt:lpstr>Sort Array in Ascending Order - sort()</vt:lpstr>
      <vt:lpstr>Sort Array in Descending Order - rsort()</vt:lpstr>
      <vt:lpstr>Sort Array in Ascending Order, According to Value - asort()</vt:lpstr>
      <vt:lpstr>Sort Array in Ascending Order, According to Key - ksort()</vt:lpstr>
      <vt:lpstr>Sort Array in Descending Order, According to Value - arsort()</vt:lpstr>
      <vt:lpstr>Sort Array in Descending Order, According to Key - krsort()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amir</dc:creator>
  <cp:lastModifiedBy>amir</cp:lastModifiedBy>
  <cp:revision>212</cp:revision>
  <dcterms:created xsi:type="dcterms:W3CDTF">2016-09-28T22:10:40Z</dcterms:created>
  <dcterms:modified xsi:type="dcterms:W3CDTF">2016-12-24T22:03:48Z</dcterms:modified>
</cp:coreProperties>
</file>