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661"/>
    <a:srgbClr val="92D050"/>
    <a:srgbClr val="266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38AEE-0A09-49DB-A329-59A1BCCAD0A1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BDCC185-8111-4BD8-A327-56F2623ED05E}">
      <dgm:prSet phldrT="[Texte]"/>
      <dgm:spPr/>
      <dgm:t>
        <a:bodyPr/>
        <a:lstStyle/>
        <a:p>
          <a:r>
            <a:rPr lang="fr-FR" dirty="0"/>
            <a:t>Accueil</a:t>
          </a:r>
        </a:p>
      </dgm:t>
    </dgm:pt>
    <dgm:pt modelId="{A83A9E7C-E203-4A91-BB9E-C758D8430A39}" type="parTrans" cxnId="{96CB3EB1-A059-412B-B102-7623D6B88FE6}">
      <dgm:prSet/>
      <dgm:spPr/>
      <dgm:t>
        <a:bodyPr/>
        <a:lstStyle/>
        <a:p>
          <a:endParaRPr lang="fr-FR"/>
        </a:p>
      </dgm:t>
    </dgm:pt>
    <dgm:pt modelId="{63ECFE5C-AF16-46D8-A301-B39F9E37D7F6}" type="sibTrans" cxnId="{96CB3EB1-A059-412B-B102-7623D6B88FE6}">
      <dgm:prSet/>
      <dgm:spPr/>
      <dgm:t>
        <a:bodyPr/>
        <a:lstStyle/>
        <a:p>
          <a:endParaRPr lang="fr-FR"/>
        </a:p>
      </dgm:t>
    </dgm:pt>
    <dgm:pt modelId="{E52C405D-A68C-4A4A-9296-BF40788D0D70}">
      <dgm:prSet phldrT="[Texte]"/>
      <dgm:spPr/>
      <dgm:t>
        <a:bodyPr/>
        <a:lstStyle/>
        <a:p>
          <a:r>
            <a:rPr lang="fr-FR" dirty="0"/>
            <a:t>Présentation</a:t>
          </a:r>
        </a:p>
      </dgm:t>
    </dgm:pt>
    <dgm:pt modelId="{A8200712-1D48-4F0E-A872-FBEB034A8157}" type="parTrans" cxnId="{32974E08-2A38-4CA0-BA32-67D198A42FC5}">
      <dgm:prSet/>
      <dgm:spPr/>
      <dgm:t>
        <a:bodyPr/>
        <a:lstStyle/>
        <a:p>
          <a:endParaRPr lang="fr-FR"/>
        </a:p>
      </dgm:t>
    </dgm:pt>
    <dgm:pt modelId="{DB713E76-243A-49DA-B5B9-ED56E7628029}" type="sibTrans" cxnId="{32974E08-2A38-4CA0-BA32-67D198A42FC5}">
      <dgm:prSet/>
      <dgm:spPr/>
      <dgm:t>
        <a:bodyPr/>
        <a:lstStyle/>
        <a:p>
          <a:endParaRPr lang="fr-FR"/>
        </a:p>
      </dgm:t>
    </dgm:pt>
    <dgm:pt modelId="{F3AC5152-D043-416F-A67C-56E2D0A0ACDC}">
      <dgm:prSet phldrT="[Texte]"/>
      <dgm:spPr/>
      <dgm:t>
        <a:bodyPr/>
        <a:lstStyle/>
        <a:p>
          <a:r>
            <a:rPr lang="fr-FR" dirty="0"/>
            <a:t>Prestations</a:t>
          </a:r>
        </a:p>
      </dgm:t>
    </dgm:pt>
    <dgm:pt modelId="{E1AFBB10-B1A6-44BD-A4C5-44DDFB8C271E}" type="parTrans" cxnId="{872167F5-1895-4579-BEFA-D02BC8D086DF}">
      <dgm:prSet/>
      <dgm:spPr/>
      <dgm:t>
        <a:bodyPr/>
        <a:lstStyle/>
        <a:p>
          <a:endParaRPr lang="fr-FR"/>
        </a:p>
      </dgm:t>
    </dgm:pt>
    <dgm:pt modelId="{3D3DD809-D621-4254-84A0-7A413CE69269}" type="sibTrans" cxnId="{872167F5-1895-4579-BEFA-D02BC8D086DF}">
      <dgm:prSet/>
      <dgm:spPr/>
      <dgm:t>
        <a:bodyPr/>
        <a:lstStyle/>
        <a:p>
          <a:endParaRPr lang="fr-FR"/>
        </a:p>
      </dgm:t>
    </dgm:pt>
    <dgm:pt modelId="{0CD74C1F-E420-4197-A10A-287236F7F2E9}">
      <dgm:prSet phldrT="[Texte]"/>
      <dgm:spPr/>
      <dgm:t>
        <a:bodyPr/>
        <a:lstStyle/>
        <a:p>
          <a:r>
            <a:rPr lang="fr-FR" dirty="0"/>
            <a:t>Mon espace </a:t>
          </a:r>
        </a:p>
      </dgm:t>
    </dgm:pt>
    <dgm:pt modelId="{C23BEA1D-7B61-4991-A0B3-C42682AD62DA}" type="parTrans" cxnId="{552C8B02-02FC-4BD9-921B-28D4B083B6BA}">
      <dgm:prSet/>
      <dgm:spPr/>
      <dgm:t>
        <a:bodyPr/>
        <a:lstStyle/>
        <a:p>
          <a:endParaRPr lang="fr-FR"/>
        </a:p>
      </dgm:t>
    </dgm:pt>
    <dgm:pt modelId="{F94CDE0F-40C1-4179-9210-BEDDAB23E496}" type="sibTrans" cxnId="{552C8B02-02FC-4BD9-921B-28D4B083B6BA}">
      <dgm:prSet/>
      <dgm:spPr/>
      <dgm:t>
        <a:bodyPr/>
        <a:lstStyle/>
        <a:p>
          <a:endParaRPr lang="fr-FR"/>
        </a:p>
      </dgm:t>
    </dgm:pt>
    <dgm:pt modelId="{D227201F-58F9-450F-A878-75FA8DD23BAE}">
      <dgm:prSet phldrT="[Texte]"/>
      <dgm:spPr/>
      <dgm:t>
        <a:bodyPr/>
        <a:lstStyle/>
        <a:p>
          <a:r>
            <a:rPr lang="fr-FR" dirty="0"/>
            <a:t>Par produits</a:t>
          </a:r>
        </a:p>
      </dgm:t>
    </dgm:pt>
    <dgm:pt modelId="{1E4D5807-F78E-403C-87D3-06062A85755B}" type="parTrans" cxnId="{D511C470-6966-4ACC-89AD-73D2DBF95C60}">
      <dgm:prSet/>
      <dgm:spPr/>
      <dgm:t>
        <a:bodyPr/>
        <a:lstStyle/>
        <a:p>
          <a:endParaRPr lang="fr-FR"/>
        </a:p>
      </dgm:t>
    </dgm:pt>
    <dgm:pt modelId="{E7BBB101-8BD7-4BCF-88D9-1E175A57B74A}" type="sibTrans" cxnId="{D511C470-6966-4ACC-89AD-73D2DBF95C60}">
      <dgm:prSet/>
      <dgm:spPr/>
      <dgm:t>
        <a:bodyPr/>
        <a:lstStyle/>
        <a:p>
          <a:endParaRPr lang="fr-FR"/>
        </a:p>
      </dgm:t>
    </dgm:pt>
    <dgm:pt modelId="{83FBF145-5CD2-4717-A4AC-D1C045B05CA9}">
      <dgm:prSet phldrT="[Texte]"/>
      <dgm:spPr/>
      <dgm:t>
        <a:bodyPr/>
        <a:lstStyle/>
        <a:p>
          <a:r>
            <a:rPr lang="fr-FR" dirty="0"/>
            <a:t>Avec tarifs </a:t>
          </a:r>
        </a:p>
      </dgm:t>
    </dgm:pt>
    <dgm:pt modelId="{58D6EDBA-5BED-4DB1-8CD6-335EFBAF4D03}" type="parTrans" cxnId="{251F2676-32A4-4A5D-BA8A-AA5DEB98C049}">
      <dgm:prSet/>
      <dgm:spPr/>
      <dgm:t>
        <a:bodyPr/>
        <a:lstStyle/>
        <a:p>
          <a:endParaRPr lang="fr-FR"/>
        </a:p>
      </dgm:t>
    </dgm:pt>
    <dgm:pt modelId="{F8026831-9CBE-41B8-96F4-A67CB35C6DB7}" type="sibTrans" cxnId="{251F2676-32A4-4A5D-BA8A-AA5DEB98C049}">
      <dgm:prSet/>
      <dgm:spPr/>
      <dgm:t>
        <a:bodyPr/>
        <a:lstStyle/>
        <a:p>
          <a:endParaRPr lang="fr-FR"/>
        </a:p>
      </dgm:t>
    </dgm:pt>
    <dgm:pt modelId="{75E6FE90-3E9D-4CC0-9F9B-F2C1CCA06E5E}">
      <dgm:prSet phldrT="[Texte]"/>
      <dgm:spPr/>
      <dgm:t>
        <a:bodyPr/>
        <a:lstStyle/>
        <a:p>
          <a:r>
            <a:rPr lang="fr-FR" dirty="0"/>
            <a:t>Par marques</a:t>
          </a:r>
        </a:p>
      </dgm:t>
    </dgm:pt>
    <dgm:pt modelId="{4631D117-EC94-4332-9285-95E134ED01BB}" type="parTrans" cxnId="{DBC230C2-395B-4BE0-8258-E21E230D0342}">
      <dgm:prSet/>
      <dgm:spPr/>
      <dgm:t>
        <a:bodyPr/>
        <a:lstStyle/>
        <a:p>
          <a:endParaRPr lang="fr-FR"/>
        </a:p>
      </dgm:t>
    </dgm:pt>
    <dgm:pt modelId="{118D100F-FD79-4D47-9655-A4821A2011C2}" type="sibTrans" cxnId="{DBC230C2-395B-4BE0-8258-E21E230D0342}">
      <dgm:prSet/>
      <dgm:spPr/>
      <dgm:t>
        <a:bodyPr/>
        <a:lstStyle/>
        <a:p>
          <a:endParaRPr lang="fr-FR"/>
        </a:p>
      </dgm:t>
    </dgm:pt>
    <dgm:pt modelId="{8ED5E370-5261-4704-A551-343E926586DE}">
      <dgm:prSet phldrT="[Texte]"/>
      <dgm:spPr/>
      <dgm:t>
        <a:bodyPr/>
        <a:lstStyle/>
        <a:p>
          <a:r>
            <a:rPr lang="fr-FR" dirty="0"/>
            <a:t>Particulier ou Professionnel </a:t>
          </a:r>
        </a:p>
      </dgm:t>
    </dgm:pt>
    <dgm:pt modelId="{2031132B-5BFA-48CF-9459-F30CFD0EE53F}" type="parTrans" cxnId="{E8850DFA-B92B-4D5B-AEA7-E51B807811CA}">
      <dgm:prSet/>
      <dgm:spPr/>
      <dgm:t>
        <a:bodyPr/>
        <a:lstStyle/>
        <a:p>
          <a:endParaRPr lang="fr-FR"/>
        </a:p>
      </dgm:t>
    </dgm:pt>
    <dgm:pt modelId="{47AE1CD9-068D-4D6E-BF73-D5F3B4A9B0F4}" type="sibTrans" cxnId="{E8850DFA-B92B-4D5B-AEA7-E51B807811CA}">
      <dgm:prSet/>
      <dgm:spPr/>
      <dgm:t>
        <a:bodyPr/>
        <a:lstStyle/>
        <a:p>
          <a:endParaRPr lang="fr-FR"/>
        </a:p>
      </dgm:t>
    </dgm:pt>
    <dgm:pt modelId="{660B2215-81B7-4F07-97EB-89DDF5150C1B}">
      <dgm:prSet phldrT="[Texte]"/>
      <dgm:spPr/>
      <dgm:t>
        <a:bodyPr/>
        <a:lstStyle/>
        <a:p>
          <a:r>
            <a:rPr lang="fr-FR" dirty="0"/>
            <a:t>Authentification </a:t>
          </a:r>
        </a:p>
      </dgm:t>
    </dgm:pt>
    <dgm:pt modelId="{405940A6-4F85-45D0-B090-E5A0FE3195FE}" type="parTrans" cxnId="{68FC3E4E-8D5B-4F85-AC85-6D85D40F7B11}">
      <dgm:prSet/>
      <dgm:spPr/>
      <dgm:t>
        <a:bodyPr/>
        <a:lstStyle/>
        <a:p>
          <a:endParaRPr lang="fr-FR"/>
        </a:p>
      </dgm:t>
    </dgm:pt>
    <dgm:pt modelId="{C4AA7C52-9B4F-42F9-B512-2EF61273B2BD}" type="sibTrans" cxnId="{68FC3E4E-8D5B-4F85-AC85-6D85D40F7B11}">
      <dgm:prSet/>
      <dgm:spPr/>
      <dgm:t>
        <a:bodyPr/>
        <a:lstStyle/>
        <a:p>
          <a:endParaRPr lang="fr-FR"/>
        </a:p>
      </dgm:t>
    </dgm:pt>
    <dgm:pt modelId="{9DFE0CB1-1188-4E91-B09E-E1C1C883AF15}">
      <dgm:prSet phldrT="[Texte]"/>
      <dgm:spPr/>
      <dgm:t>
        <a:bodyPr/>
        <a:lstStyle/>
        <a:p>
          <a:r>
            <a:rPr lang="fr-FR" dirty="0"/>
            <a:t>Comment ça marche</a:t>
          </a:r>
        </a:p>
      </dgm:t>
    </dgm:pt>
    <dgm:pt modelId="{634F3446-7AFE-46DD-B103-C8CC6A7192A5}" type="parTrans" cxnId="{43144529-6A40-49BA-BC5E-46A87BFC44AD}">
      <dgm:prSet/>
      <dgm:spPr/>
      <dgm:t>
        <a:bodyPr/>
        <a:lstStyle/>
        <a:p>
          <a:endParaRPr lang="fr-FR"/>
        </a:p>
      </dgm:t>
    </dgm:pt>
    <dgm:pt modelId="{A8D59ED6-C79B-4ABC-A837-E406F301166A}" type="sibTrans" cxnId="{43144529-6A40-49BA-BC5E-46A87BFC44AD}">
      <dgm:prSet/>
      <dgm:spPr/>
      <dgm:t>
        <a:bodyPr/>
        <a:lstStyle/>
        <a:p>
          <a:endParaRPr lang="fr-FR"/>
        </a:p>
      </dgm:t>
    </dgm:pt>
    <dgm:pt modelId="{C307561B-D067-4A6B-BF2A-6797E5019160}">
      <dgm:prSet phldrT="[Texte]"/>
      <dgm:spPr/>
      <dgm:t>
        <a:bodyPr/>
        <a:lstStyle/>
        <a:p>
          <a:r>
            <a:rPr lang="fr-FR" dirty="0"/>
            <a:t>Par type (formation ou réparation)</a:t>
          </a:r>
        </a:p>
      </dgm:t>
    </dgm:pt>
    <dgm:pt modelId="{45330440-4747-4BD2-ACB0-0F3DF81F1856}" type="parTrans" cxnId="{83D639DD-9DE0-4EB3-895E-E0C3F9A2D97F}">
      <dgm:prSet/>
      <dgm:spPr/>
      <dgm:t>
        <a:bodyPr/>
        <a:lstStyle/>
        <a:p>
          <a:endParaRPr lang="fr-FR"/>
        </a:p>
      </dgm:t>
    </dgm:pt>
    <dgm:pt modelId="{105A9D95-1477-41A3-8134-1E85C483604E}" type="sibTrans" cxnId="{83D639DD-9DE0-4EB3-895E-E0C3F9A2D97F}">
      <dgm:prSet/>
      <dgm:spPr/>
      <dgm:t>
        <a:bodyPr/>
        <a:lstStyle/>
        <a:p>
          <a:endParaRPr lang="fr-FR"/>
        </a:p>
      </dgm:t>
    </dgm:pt>
    <dgm:pt modelId="{7B033DA7-FC30-4702-AD5B-5F99EF5021B4}">
      <dgm:prSet phldrT="[Texte]"/>
      <dgm:spPr/>
      <dgm:t>
        <a:bodyPr/>
        <a:lstStyle/>
        <a:p>
          <a:r>
            <a:rPr lang="fr-FR"/>
            <a:t>Nos métiers</a:t>
          </a:r>
          <a:endParaRPr lang="fr-FR" dirty="0"/>
        </a:p>
      </dgm:t>
    </dgm:pt>
    <dgm:pt modelId="{9457E8F1-0DD5-415A-A8B3-8E35E82A012D}" type="parTrans" cxnId="{4417471F-2C16-4126-BBCA-7ADB06124223}">
      <dgm:prSet/>
      <dgm:spPr/>
      <dgm:t>
        <a:bodyPr/>
        <a:lstStyle/>
        <a:p>
          <a:endParaRPr lang="fr-FR"/>
        </a:p>
      </dgm:t>
    </dgm:pt>
    <dgm:pt modelId="{E4EA0A68-64F8-425F-8BE0-BC637136E874}" type="sibTrans" cxnId="{4417471F-2C16-4126-BBCA-7ADB06124223}">
      <dgm:prSet/>
      <dgm:spPr/>
      <dgm:t>
        <a:bodyPr/>
        <a:lstStyle/>
        <a:p>
          <a:endParaRPr lang="fr-FR"/>
        </a:p>
      </dgm:t>
    </dgm:pt>
    <dgm:pt modelId="{0C787CEC-8986-4B3A-8214-A23C47429AB2}">
      <dgm:prSet phldrT="[Texte]"/>
      <dgm:spPr/>
      <dgm:t>
        <a:bodyPr/>
        <a:lstStyle/>
        <a:p>
          <a:r>
            <a:rPr lang="fr-FR" dirty="0"/>
            <a:t>Nos chiffres</a:t>
          </a:r>
        </a:p>
      </dgm:t>
    </dgm:pt>
    <dgm:pt modelId="{994CD487-E9B5-427E-A009-F834A37A1F89}" type="parTrans" cxnId="{E1A1629F-6CDB-48BD-AFEC-BDADBEFC220B}">
      <dgm:prSet/>
      <dgm:spPr/>
      <dgm:t>
        <a:bodyPr/>
        <a:lstStyle/>
        <a:p>
          <a:endParaRPr lang="fr-FR"/>
        </a:p>
      </dgm:t>
    </dgm:pt>
    <dgm:pt modelId="{E4C334DE-3F51-4AF8-B89D-E627A88C575C}" type="sibTrans" cxnId="{E1A1629F-6CDB-48BD-AFEC-BDADBEFC220B}">
      <dgm:prSet/>
      <dgm:spPr/>
      <dgm:t>
        <a:bodyPr/>
        <a:lstStyle/>
        <a:p>
          <a:endParaRPr lang="fr-FR"/>
        </a:p>
      </dgm:t>
    </dgm:pt>
    <dgm:pt modelId="{DA1AEA4A-389D-44CF-AFB8-41115C74F9DA}">
      <dgm:prSet phldrT="[Texte]"/>
      <dgm:spPr/>
      <dgm:t>
        <a:bodyPr/>
        <a:lstStyle/>
        <a:p>
          <a:r>
            <a:rPr lang="fr-FR" dirty="0"/>
            <a:t>Partenaires</a:t>
          </a:r>
        </a:p>
      </dgm:t>
    </dgm:pt>
    <dgm:pt modelId="{AE333B5D-3E3F-4BED-B08E-FEE2A2072D7A}" type="parTrans" cxnId="{2F0CF6D1-6AF6-4C8F-87DC-2DA63674013E}">
      <dgm:prSet/>
      <dgm:spPr/>
      <dgm:t>
        <a:bodyPr/>
        <a:lstStyle/>
        <a:p>
          <a:endParaRPr lang="fr-FR"/>
        </a:p>
      </dgm:t>
    </dgm:pt>
    <dgm:pt modelId="{1F22D55D-10CB-40C0-8AAE-47442C5804FD}" type="sibTrans" cxnId="{2F0CF6D1-6AF6-4C8F-87DC-2DA63674013E}">
      <dgm:prSet/>
      <dgm:spPr/>
      <dgm:t>
        <a:bodyPr/>
        <a:lstStyle/>
        <a:p>
          <a:endParaRPr lang="fr-FR"/>
        </a:p>
      </dgm:t>
    </dgm:pt>
    <dgm:pt modelId="{2F58BD60-33D6-484C-BA0A-AD617D468FB5}">
      <dgm:prSet phldrT="[Texte]"/>
      <dgm:spPr/>
      <dgm:t>
        <a:bodyPr/>
        <a:lstStyle/>
        <a:p>
          <a:r>
            <a:rPr lang="fr-FR" dirty="0"/>
            <a:t>Où nous trouver</a:t>
          </a:r>
        </a:p>
      </dgm:t>
    </dgm:pt>
    <dgm:pt modelId="{08B75E61-FB73-499C-9CC9-B67037BE4401}" type="parTrans" cxnId="{945F601D-3DE1-4C5D-8E1C-AE4B8AC0F598}">
      <dgm:prSet/>
      <dgm:spPr/>
      <dgm:t>
        <a:bodyPr/>
        <a:lstStyle/>
        <a:p>
          <a:endParaRPr lang="fr-FR"/>
        </a:p>
      </dgm:t>
    </dgm:pt>
    <dgm:pt modelId="{5C559C46-C6FA-48FA-A56B-8547085DD1A9}" type="sibTrans" cxnId="{945F601D-3DE1-4C5D-8E1C-AE4B8AC0F598}">
      <dgm:prSet/>
      <dgm:spPr/>
      <dgm:t>
        <a:bodyPr/>
        <a:lstStyle/>
        <a:p>
          <a:endParaRPr lang="fr-FR"/>
        </a:p>
      </dgm:t>
    </dgm:pt>
    <dgm:pt modelId="{3F73A61A-47F6-44F8-9618-15BAB908BD53}">
      <dgm:prSet phldrT="[Texte]"/>
      <dgm:spPr/>
      <dgm:t>
        <a:bodyPr/>
        <a:lstStyle/>
        <a:p>
          <a:r>
            <a:rPr lang="fr-FR" dirty="0"/>
            <a:t>Demande de devis</a:t>
          </a:r>
        </a:p>
      </dgm:t>
    </dgm:pt>
    <dgm:pt modelId="{0D4B5005-4F77-48DE-B318-92BF1EC4C6B6}" type="parTrans" cxnId="{BB6F31AA-0534-4F36-A5E0-3D5AFA4D36A6}">
      <dgm:prSet/>
      <dgm:spPr/>
      <dgm:t>
        <a:bodyPr/>
        <a:lstStyle/>
        <a:p>
          <a:endParaRPr lang="fr-FR"/>
        </a:p>
      </dgm:t>
    </dgm:pt>
    <dgm:pt modelId="{E3E8660B-E6EA-41D7-9CA4-6A193645FE1D}" type="sibTrans" cxnId="{BB6F31AA-0534-4F36-A5E0-3D5AFA4D36A6}">
      <dgm:prSet/>
      <dgm:spPr/>
      <dgm:t>
        <a:bodyPr/>
        <a:lstStyle/>
        <a:p>
          <a:endParaRPr lang="fr-FR"/>
        </a:p>
      </dgm:t>
    </dgm:pt>
    <dgm:pt modelId="{0ADCB65E-76EC-456B-A709-3A742371B80D}">
      <dgm:prSet phldrT="[Texte]"/>
      <dgm:spPr/>
      <dgm:t>
        <a:bodyPr/>
        <a:lstStyle/>
        <a:p>
          <a:r>
            <a:rPr lang="fr-FR" dirty="0"/>
            <a:t>Blog</a:t>
          </a:r>
        </a:p>
      </dgm:t>
    </dgm:pt>
    <dgm:pt modelId="{6F4DFC4F-AD18-46CC-A125-776AE97CE5B0}" type="parTrans" cxnId="{E43C7121-DE67-403C-90B2-17AD2F2CF6F9}">
      <dgm:prSet/>
      <dgm:spPr/>
      <dgm:t>
        <a:bodyPr/>
        <a:lstStyle/>
        <a:p>
          <a:endParaRPr lang="fr-FR"/>
        </a:p>
      </dgm:t>
    </dgm:pt>
    <dgm:pt modelId="{EBAA1404-FD01-47E7-ADDA-BCEFB770DF8B}" type="sibTrans" cxnId="{E43C7121-DE67-403C-90B2-17AD2F2CF6F9}">
      <dgm:prSet/>
      <dgm:spPr/>
      <dgm:t>
        <a:bodyPr/>
        <a:lstStyle/>
        <a:p>
          <a:endParaRPr lang="fr-FR"/>
        </a:p>
      </dgm:t>
    </dgm:pt>
    <dgm:pt modelId="{CE20A618-F678-499A-B8DE-67CC3FC0ED6B}">
      <dgm:prSet phldrT="[Texte]"/>
      <dgm:spPr/>
      <dgm:t>
        <a:bodyPr/>
        <a:lstStyle/>
        <a:p>
          <a:r>
            <a:rPr lang="fr-FR" dirty="0"/>
            <a:t>FAQ</a:t>
          </a:r>
        </a:p>
      </dgm:t>
    </dgm:pt>
    <dgm:pt modelId="{D9D7DAFB-719A-4B8D-BE40-AC45AE323B98}" type="parTrans" cxnId="{44CC7133-8B93-457D-870C-E0839E523D11}">
      <dgm:prSet/>
      <dgm:spPr/>
      <dgm:t>
        <a:bodyPr/>
        <a:lstStyle/>
        <a:p>
          <a:endParaRPr lang="fr-FR"/>
        </a:p>
      </dgm:t>
    </dgm:pt>
    <dgm:pt modelId="{79490CF5-3972-424E-9066-2FF19B0F5D0C}" type="sibTrans" cxnId="{44CC7133-8B93-457D-870C-E0839E523D11}">
      <dgm:prSet/>
      <dgm:spPr/>
      <dgm:t>
        <a:bodyPr/>
        <a:lstStyle/>
        <a:p>
          <a:endParaRPr lang="fr-FR"/>
        </a:p>
      </dgm:t>
    </dgm:pt>
    <dgm:pt modelId="{D932C4C7-C670-4BAF-9396-C6BEDC320229}">
      <dgm:prSet phldrT="[Texte]"/>
      <dgm:spPr/>
      <dgm:t>
        <a:bodyPr/>
        <a:lstStyle/>
        <a:p>
          <a:r>
            <a:rPr lang="fr-FR" dirty="0"/>
            <a:t>Forum</a:t>
          </a:r>
        </a:p>
      </dgm:t>
    </dgm:pt>
    <dgm:pt modelId="{9A5E261C-B1EA-4FF3-A47A-23E9A4D0CE0F}" type="parTrans" cxnId="{D37B089D-DA97-439F-A24D-45E0CB929468}">
      <dgm:prSet/>
      <dgm:spPr/>
      <dgm:t>
        <a:bodyPr/>
        <a:lstStyle/>
        <a:p>
          <a:endParaRPr lang="fr-FR"/>
        </a:p>
      </dgm:t>
    </dgm:pt>
    <dgm:pt modelId="{5356C585-FE2D-42D2-8218-7C556BE4350C}" type="sibTrans" cxnId="{D37B089D-DA97-439F-A24D-45E0CB929468}">
      <dgm:prSet/>
      <dgm:spPr/>
      <dgm:t>
        <a:bodyPr/>
        <a:lstStyle/>
        <a:p>
          <a:endParaRPr lang="fr-FR"/>
        </a:p>
      </dgm:t>
    </dgm:pt>
    <dgm:pt modelId="{F72B1B69-AA66-4BF8-A5A9-A58032E9D42A}" type="pres">
      <dgm:prSet presAssocID="{45438AEE-0A09-49DB-A329-59A1BCCAD0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74892F-5F3B-4D5D-BE4B-AAFCD16A4EB9}" type="pres">
      <dgm:prSet presAssocID="{BBDCC185-8111-4BD8-A327-56F2623ED05E}" presName="hierRoot1" presStyleCnt="0">
        <dgm:presLayoutVars>
          <dgm:hierBranch val="init"/>
        </dgm:presLayoutVars>
      </dgm:prSet>
      <dgm:spPr/>
    </dgm:pt>
    <dgm:pt modelId="{4AD5CEE7-B5D1-497B-864C-406FAC20FC65}" type="pres">
      <dgm:prSet presAssocID="{BBDCC185-8111-4BD8-A327-56F2623ED05E}" presName="rootComposite1" presStyleCnt="0"/>
      <dgm:spPr/>
    </dgm:pt>
    <dgm:pt modelId="{0463F7D4-1B5C-405F-81EB-C33664A4B4E1}" type="pres">
      <dgm:prSet presAssocID="{BBDCC185-8111-4BD8-A327-56F2623ED05E}" presName="rootText1" presStyleLbl="node0" presStyleIdx="0" presStyleCnt="1">
        <dgm:presLayoutVars>
          <dgm:chPref val="3"/>
        </dgm:presLayoutVars>
      </dgm:prSet>
      <dgm:spPr/>
    </dgm:pt>
    <dgm:pt modelId="{DB0456DC-A424-4A80-AC5B-33B4255E8991}" type="pres">
      <dgm:prSet presAssocID="{BBDCC185-8111-4BD8-A327-56F2623ED05E}" presName="rootConnector1" presStyleLbl="node1" presStyleIdx="0" presStyleCnt="0"/>
      <dgm:spPr/>
    </dgm:pt>
    <dgm:pt modelId="{FB40776D-703C-4533-96FE-420AAB6F0219}" type="pres">
      <dgm:prSet presAssocID="{BBDCC185-8111-4BD8-A327-56F2623ED05E}" presName="hierChild2" presStyleCnt="0"/>
      <dgm:spPr/>
    </dgm:pt>
    <dgm:pt modelId="{DE4A2790-4857-4E03-A59A-4C8D60278742}" type="pres">
      <dgm:prSet presAssocID="{A8200712-1D48-4F0E-A872-FBEB034A8157}" presName="Name37" presStyleLbl="parChTrans1D2" presStyleIdx="0" presStyleCnt="4"/>
      <dgm:spPr/>
    </dgm:pt>
    <dgm:pt modelId="{E1811C7B-CD44-4BCC-B0FF-6957D163064A}" type="pres">
      <dgm:prSet presAssocID="{E52C405D-A68C-4A4A-9296-BF40788D0D70}" presName="hierRoot2" presStyleCnt="0">
        <dgm:presLayoutVars>
          <dgm:hierBranch val="init"/>
        </dgm:presLayoutVars>
      </dgm:prSet>
      <dgm:spPr/>
    </dgm:pt>
    <dgm:pt modelId="{C4257F87-1D2B-44F4-9417-91A1EFBF59B4}" type="pres">
      <dgm:prSet presAssocID="{E52C405D-A68C-4A4A-9296-BF40788D0D70}" presName="rootComposite" presStyleCnt="0"/>
      <dgm:spPr/>
    </dgm:pt>
    <dgm:pt modelId="{59936EEE-D7F6-4F80-9FE6-A078B7553021}" type="pres">
      <dgm:prSet presAssocID="{E52C405D-A68C-4A4A-9296-BF40788D0D70}" presName="rootText" presStyleLbl="node2" presStyleIdx="0" presStyleCnt="4">
        <dgm:presLayoutVars>
          <dgm:chPref val="3"/>
        </dgm:presLayoutVars>
      </dgm:prSet>
      <dgm:spPr/>
    </dgm:pt>
    <dgm:pt modelId="{13863AF2-6FA4-4CE3-8AE5-CE2667ED7EA3}" type="pres">
      <dgm:prSet presAssocID="{E52C405D-A68C-4A4A-9296-BF40788D0D70}" presName="rootConnector" presStyleLbl="node2" presStyleIdx="0" presStyleCnt="4"/>
      <dgm:spPr/>
    </dgm:pt>
    <dgm:pt modelId="{1591D530-B107-49E6-9F15-FB895E490227}" type="pres">
      <dgm:prSet presAssocID="{E52C405D-A68C-4A4A-9296-BF40788D0D70}" presName="hierChild4" presStyleCnt="0"/>
      <dgm:spPr/>
    </dgm:pt>
    <dgm:pt modelId="{71A0CF88-8389-4C83-89F4-F92DA078BF54}" type="pres">
      <dgm:prSet presAssocID="{9457E8F1-0DD5-415A-A8B3-8E35E82A012D}" presName="Name37" presStyleLbl="parChTrans1D3" presStyleIdx="0" presStyleCnt="14"/>
      <dgm:spPr/>
    </dgm:pt>
    <dgm:pt modelId="{EE75D5D3-4127-4655-BA09-BB52D5ED0791}" type="pres">
      <dgm:prSet presAssocID="{7B033DA7-FC30-4702-AD5B-5F99EF5021B4}" presName="hierRoot2" presStyleCnt="0">
        <dgm:presLayoutVars>
          <dgm:hierBranch val="init"/>
        </dgm:presLayoutVars>
      </dgm:prSet>
      <dgm:spPr/>
    </dgm:pt>
    <dgm:pt modelId="{FB947AFB-EABE-4796-867A-A5326C270FCC}" type="pres">
      <dgm:prSet presAssocID="{7B033DA7-FC30-4702-AD5B-5F99EF5021B4}" presName="rootComposite" presStyleCnt="0"/>
      <dgm:spPr/>
    </dgm:pt>
    <dgm:pt modelId="{95F641A1-4EC1-4C79-8C8C-BC52BBD30B2A}" type="pres">
      <dgm:prSet presAssocID="{7B033DA7-FC30-4702-AD5B-5F99EF5021B4}" presName="rootText" presStyleLbl="node3" presStyleIdx="0" presStyleCnt="14">
        <dgm:presLayoutVars>
          <dgm:chPref val="3"/>
        </dgm:presLayoutVars>
      </dgm:prSet>
      <dgm:spPr/>
    </dgm:pt>
    <dgm:pt modelId="{93350101-A08B-45DB-9B3E-262708059F02}" type="pres">
      <dgm:prSet presAssocID="{7B033DA7-FC30-4702-AD5B-5F99EF5021B4}" presName="rootConnector" presStyleLbl="node3" presStyleIdx="0" presStyleCnt="14"/>
      <dgm:spPr/>
    </dgm:pt>
    <dgm:pt modelId="{BD97862B-E14C-4139-938A-30D8DC33E07C}" type="pres">
      <dgm:prSet presAssocID="{7B033DA7-FC30-4702-AD5B-5F99EF5021B4}" presName="hierChild4" presStyleCnt="0"/>
      <dgm:spPr/>
    </dgm:pt>
    <dgm:pt modelId="{7D4E3401-A7DC-4C18-8F0D-182B8318A30B}" type="pres">
      <dgm:prSet presAssocID="{7B033DA7-FC30-4702-AD5B-5F99EF5021B4}" presName="hierChild5" presStyleCnt="0"/>
      <dgm:spPr/>
    </dgm:pt>
    <dgm:pt modelId="{21E0F049-19D7-4702-BCA4-0C2859947DEF}" type="pres">
      <dgm:prSet presAssocID="{994CD487-E9B5-427E-A009-F834A37A1F89}" presName="Name37" presStyleLbl="parChTrans1D3" presStyleIdx="1" presStyleCnt="14"/>
      <dgm:spPr/>
    </dgm:pt>
    <dgm:pt modelId="{A8D56AD8-8533-4190-9E2A-ABC489FA3A46}" type="pres">
      <dgm:prSet presAssocID="{0C787CEC-8986-4B3A-8214-A23C47429AB2}" presName="hierRoot2" presStyleCnt="0">
        <dgm:presLayoutVars>
          <dgm:hierBranch val="init"/>
        </dgm:presLayoutVars>
      </dgm:prSet>
      <dgm:spPr/>
    </dgm:pt>
    <dgm:pt modelId="{75EAC941-4804-445C-94AB-C1DFCB64438E}" type="pres">
      <dgm:prSet presAssocID="{0C787CEC-8986-4B3A-8214-A23C47429AB2}" presName="rootComposite" presStyleCnt="0"/>
      <dgm:spPr/>
    </dgm:pt>
    <dgm:pt modelId="{18C1CE1A-DF46-4AE3-9432-F5E723C5519E}" type="pres">
      <dgm:prSet presAssocID="{0C787CEC-8986-4B3A-8214-A23C47429AB2}" presName="rootText" presStyleLbl="node3" presStyleIdx="1" presStyleCnt="14">
        <dgm:presLayoutVars>
          <dgm:chPref val="3"/>
        </dgm:presLayoutVars>
      </dgm:prSet>
      <dgm:spPr/>
    </dgm:pt>
    <dgm:pt modelId="{1D64F808-D4C6-4A1E-83BC-DCC4BE3F9557}" type="pres">
      <dgm:prSet presAssocID="{0C787CEC-8986-4B3A-8214-A23C47429AB2}" presName="rootConnector" presStyleLbl="node3" presStyleIdx="1" presStyleCnt="14"/>
      <dgm:spPr/>
    </dgm:pt>
    <dgm:pt modelId="{1C6D296A-B758-48FB-9FBA-935487B5E09A}" type="pres">
      <dgm:prSet presAssocID="{0C787CEC-8986-4B3A-8214-A23C47429AB2}" presName="hierChild4" presStyleCnt="0"/>
      <dgm:spPr/>
    </dgm:pt>
    <dgm:pt modelId="{D24B86EE-72E4-4C31-8F00-CACB59091E4F}" type="pres">
      <dgm:prSet presAssocID="{0C787CEC-8986-4B3A-8214-A23C47429AB2}" presName="hierChild5" presStyleCnt="0"/>
      <dgm:spPr/>
    </dgm:pt>
    <dgm:pt modelId="{B8BEDD44-D3D9-4CD7-B4A5-F076CFB620D0}" type="pres">
      <dgm:prSet presAssocID="{AE333B5D-3E3F-4BED-B08E-FEE2A2072D7A}" presName="Name37" presStyleLbl="parChTrans1D3" presStyleIdx="2" presStyleCnt="14"/>
      <dgm:spPr/>
    </dgm:pt>
    <dgm:pt modelId="{AEA2A889-70D7-4B42-9F32-5F867F375071}" type="pres">
      <dgm:prSet presAssocID="{DA1AEA4A-389D-44CF-AFB8-41115C74F9DA}" presName="hierRoot2" presStyleCnt="0">
        <dgm:presLayoutVars>
          <dgm:hierBranch val="init"/>
        </dgm:presLayoutVars>
      </dgm:prSet>
      <dgm:spPr/>
    </dgm:pt>
    <dgm:pt modelId="{F5C3A2F0-69C9-4D10-8CC2-6AA907740575}" type="pres">
      <dgm:prSet presAssocID="{DA1AEA4A-389D-44CF-AFB8-41115C74F9DA}" presName="rootComposite" presStyleCnt="0"/>
      <dgm:spPr/>
    </dgm:pt>
    <dgm:pt modelId="{6560BBA8-F7B0-41B6-80E8-84DE1906A8E6}" type="pres">
      <dgm:prSet presAssocID="{DA1AEA4A-389D-44CF-AFB8-41115C74F9DA}" presName="rootText" presStyleLbl="node3" presStyleIdx="2" presStyleCnt="14">
        <dgm:presLayoutVars>
          <dgm:chPref val="3"/>
        </dgm:presLayoutVars>
      </dgm:prSet>
      <dgm:spPr/>
    </dgm:pt>
    <dgm:pt modelId="{DDFFE447-A1DF-45F5-AFA6-6C9BD33A8032}" type="pres">
      <dgm:prSet presAssocID="{DA1AEA4A-389D-44CF-AFB8-41115C74F9DA}" presName="rootConnector" presStyleLbl="node3" presStyleIdx="2" presStyleCnt="14"/>
      <dgm:spPr/>
    </dgm:pt>
    <dgm:pt modelId="{9A366319-5E4E-4EA9-A957-6B7E01D42BD6}" type="pres">
      <dgm:prSet presAssocID="{DA1AEA4A-389D-44CF-AFB8-41115C74F9DA}" presName="hierChild4" presStyleCnt="0"/>
      <dgm:spPr/>
    </dgm:pt>
    <dgm:pt modelId="{6622457B-EE55-4D9B-84F2-6556D1D3BB26}" type="pres">
      <dgm:prSet presAssocID="{DA1AEA4A-389D-44CF-AFB8-41115C74F9DA}" presName="hierChild5" presStyleCnt="0"/>
      <dgm:spPr/>
    </dgm:pt>
    <dgm:pt modelId="{E61209E6-75F2-46F8-BF99-B7682B8027FE}" type="pres">
      <dgm:prSet presAssocID="{08B75E61-FB73-499C-9CC9-B67037BE4401}" presName="Name37" presStyleLbl="parChTrans1D3" presStyleIdx="3" presStyleCnt="14"/>
      <dgm:spPr/>
    </dgm:pt>
    <dgm:pt modelId="{EE43470B-6351-4462-81C6-65E869FB56E4}" type="pres">
      <dgm:prSet presAssocID="{2F58BD60-33D6-484C-BA0A-AD617D468FB5}" presName="hierRoot2" presStyleCnt="0">
        <dgm:presLayoutVars>
          <dgm:hierBranch val="init"/>
        </dgm:presLayoutVars>
      </dgm:prSet>
      <dgm:spPr/>
    </dgm:pt>
    <dgm:pt modelId="{F2FECCDB-DA28-4F75-9374-94F9A6D4A892}" type="pres">
      <dgm:prSet presAssocID="{2F58BD60-33D6-484C-BA0A-AD617D468FB5}" presName="rootComposite" presStyleCnt="0"/>
      <dgm:spPr/>
    </dgm:pt>
    <dgm:pt modelId="{21D1CC4C-1812-4606-97A1-FCAA3CF93CE1}" type="pres">
      <dgm:prSet presAssocID="{2F58BD60-33D6-484C-BA0A-AD617D468FB5}" presName="rootText" presStyleLbl="node3" presStyleIdx="3" presStyleCnt="14">
        <dgm:presLayoutVars>
          <dgm:chPref val="3"/>
        </dgm:presLayoutVars>
      </dgm:prSet>
      <dgm:spPr/>
    </dgm:pt>
    <dgm:pt modelId="{4D8A6567-DD2E-4192-B276-2621BDFF09FF}" type="pres">
      <dgm:prSet presAssocID="{2F58BD60-33D6-484C-BA0A-AD617D468FB5}" presName="rootConnector" presStyleLbl="node3" presStyleIdx="3" presStyleCnt="14"/>
      <dgm:spPr/>
    </dgm:pt>
    <dgm:pt modelId="{F5F8257B-6ADB-459D-84DE-5F7B27D3D23B}" type="pres">
      <dgm:prSet presAssocID="{2F58BD60-33D6-484C-BA0A-AD617D468FB5}" presName="hierChild4" presStyleCnt="0"/>
      <dgm:spPr/>
    </dgm:pt>
    <dgm:pt modelId="{2412E4B1-1C46-4B98-9451-0756698F470F}" type="pres">
      <dgm:prSet presAssocID="{2F58BD60-33D6-484C-BA0A-AD617D468FB5}" presName="hierChild5" presStyleCnt="0"/>
      <dgm:spPr/>
    </dgm:pt>
    <dgm:pt modelId="{62E5A6D6-D72C-4637-B56F-360C47190F43}" type="pres">
      <dgm:prSet presAssocID="{E52C405D-A68C-4A4A-9296-BF40788D0D70}" presName="hierChild5" presStyleCnt="0"/>
      <dgm:spPr/>
    </dgm:pt>
    <dgm:pt modelId="{EAB567D0-7589-4994-B3BF-A1F672211AA8}" type="pres">
      <dgm:prSet presAssocID="{E1AFBB10-B1A6-44BD-A4C5-44DDFB8C271E}" presName="Name37" presStyleLbl="parChTrans1D2" presStyleIdx="1" presStyleCnt="4"/>
      <dgm:spPr/>
    </dgm:pt>
    <dgm:pt modelId="{502336CA-7C6D-4203-BD62-CCD00C9AD180}" type="pres">
      <dgm:prSet presAssocID="{F3AC5152-D043-416F-A67C-56E2D0A0ACDC}" presName="hierRoot2" presStyleCnt="0">
        <dgm:presLayoutVars>
          <dgm:hierBranch val="init"/>
        </dgm:presLayoutVars>
      </dgm:prSet>
      <dgm:spPr/>
    </dgm:pt>
    <dgm:pt modelId="{52B82CAC-77A4-4210-9CB8-BC4995DBB90C}" type="pres">
      <dgm:prSet presAssocID="{F3AC5152-D043-416F-A67C-56E2D0A0ACDC}" presName="rootComposite" presStyleCnt="0"/>
      <dgm:spPr/>
    </dgm:pt>
    <dgm:pt modelId="{05088AF2-F1D2-4548-A00A-26AA1F60EB10}" type="pres">
      <dgm:prSet presAssocID="{F3AC5152-D043-416F-A67C-56E2D0A0ACDC}" presName="rootText" presStyleLbl="node2" presStyleIdx="1" presStyleCnt="4">
        <dgm:presLayoutVars>
          <dgm:chPref val="3"/>
        </dgm:presLayoutVars>
      </dgm:prSet>
      <dgm:spPr/>
    </dgm:pt>
    <dgm:pt modelId="{24E195FE-900E-4398-80F7-E36CA08A2FE4}" type="pres">
      <dgm:prSet presAssocID="{F3AC5152-D043-416F-A67C-56E2D0A0ACDC}" presName="rootConnector" presStyleLbl="node2" presStyleIdx="1" presStyleCnt="4"/>
      <dgm:spPr/>
    </dgm:pt>
    <dgm:pt modelId="{1C85E7BD-C9E0-43AD-80FC-608E4B0AE072}" type="pres">
      <dgm:prSet presAssocID="{F3AC5152-D043-416F-A67C-56E2D0A0ACDC}" presName="hierChild4" presStyleCnt="0"/>
      <dgm:spPr/>
    </dgm:pt>
    <dgm:pt modelId="{748D63D9-34D5-43F1-B2F6-2A659E393B61}" type="pres">
      <dgm:prSet presAssocID="{1E4D5807-F78E-403C-87D3-06062A85755B}" presName="Name37" presStyleLbl="parChTrans1D3" presStyleIdx="4" presStyleCnt="14"/>
      <dgm:spPr/>
    </dgm:pt>
    <dgm:pt modelId="{6D5B5316-3B69-4A8A-A496-02F02AF388ED}" type="pres">
      <dgm:prSet presAssocID="{D227201F-58F9-450F-A878-75FA8DD23BAE}" presName="hierRoot2" presStyleCnt="0">
        <dgm:presLayoutVars>
          <dgm:hierBranch val="init"/>
        </dgm:presLayoutVars>
      </dgm:prSet>
      <dgm:spPr/>
    </dgm:pt>
    <dgm:pt modelId="{67749B5D-753B-41D0-974B-881459177C80}" type="pres">
      <dgm:prSet presAssocID="{D227201F-58F9-450F-A878-75FA8DD23BAE}" presName="rootComposite" presStyleCnt="0"/>
      <dgm:spPr/>
    </dgm:pt>
    <dgm:pt modelId="{1C9EC65B-46D4-4FC1-B63D-DC83E6D5034F}" type="pres">
      <dgm:prSet presAssocID="{D227201F-58F9-450F-A878-75FA8DD23BAE}" presName="rootText" presStyleLbl="node3" presStyleIdx="4" presStyleCnt="14">
        <dgm:presLayoutVars>
          <dgm:chPref val="3"/>
        </dgm:presLayoutVars>
      </dgm:prSet>
      <dgm:spPr/>
    </dgm:pt>
    <dgm:pt modelId="{A0F11630-CB01-460A-AF00-E8F66323EE11}" type="pres">
      <dgm:prSet presAssocID="{D227201F-58F9-450F-A878-75FA8DD23BAE}" presName="rootConnector" presStyleLbl="node3" presStyleIdx="4" presStyleCnt="14"/>
      <dgm:spPr/>
    </dgm:pt>
    <dgm:pt modelId="{51CE6179-633A-4207-B1E0-D608F38F709B}" type="pres">
      <dgm:prSet presAssocID="{D227201F-58F9-450F-A878-75FA8DD23BAE}" presName="hierChild4" presStyleCnt="0"/>
      <dgm:spPr/>
    </dgm:pt>
    <dgm:pt modelId="{3A464D9A-837F-4B4E-B785-C20AA0DA8D44}" type="pres">
      <dgm:prSet presAssocID="{D227201F-58F9-450F-A878-75FA8DD23BAE}" presName="hierChild5" presStyleCnt="0"/>
      <dgm:spPr/>
    </dgm:pt>
    <dgm:pt modelId="{CFEEED7C-D06E-4139-A09C-F55B55D244B0}" type="pres">
      <dgm:prSet presAssocID="{4631D117-EC94-4332-9285-95E134ED01BB}" presName="Name37" presStyleLbl="parChTrans1D3" presStyleIdx="5" presStyleCnt="14"/>
      <dgm:spPr/>
    </dgm:pt>
    <dgm:pt modelId="{F9F4BB49-6643-4627-BC4C-4955C1774484}" type="pres">
      <dgm:prSet presAssocID="{75E6FE90-3E9D-4CC0-9F9B-F2C1CCA06E5E}" presName="hierRoot2" presStyleCnt="0">
        <dgm:presLayoutVars>
          <dgm:hierBranch val="init"/>
        </dgm:presLayoutVars>
      </dgm:prSet>
      <dgm:spPr/>
    </dgm:pt>
    <dgm:pt modelId="{EC650486-3AD5-40DA-ADBF-50D19BDA77A4}" type="pres">
      <dgm:prSet presAssocID="{75E6FE90-3E9D-4CC0-9F9B-F2C1CCA06E5E}" presName="rootComposite" presStyleCnt="0"/>
      <dgm:spPr/>
    </dgm:pt>
    <dgm:pt modelId="{08C32AD0-B0A7-46EE-92C6-D8BD0F27713F}" type="pres">
      <dgm:prSet presAssocID="{75E6FE90-3E9D-4CC0-9F9B-F2C1CCA06E5E}" presName="rootText" presStyleLbl="node3" presStyleIdx="5" presStyleCnt="14">
        <dgm:presLayoutVars>
          <dgm:chPref val="3"/>
        </dgm:presLayoutVars>
      </dgm:prSet>
      <dgm:spPr/>
    </dgm:pt>
    <dgm:pt modelId="{F0F2E00E-26A0-4EA8-AF28-89B955209049}" type="pres">
      <dgm:prSet presAssocID="{75E6FE90-3E9D-4CC0-9F9B-F2C1CCA06E5E}" presName="rootConnector" presStyleLbl="node3" presStyleIdx="5" presStyleCnt="14"/>
      <dgm:spPr/>
    </dgm:pt>
    <dgm:pt modelId="{1B47D6CD-E894-49CB-8101-846266234D70}" type="pres">
      <dgm:prSet presAssocID="{75E6FE90-3E9D-4CC0-9F9B-F2C1CCA06E5E}" presName="hierChild4" presStyleCnt="0"/>
      <dgm:spPr/>
    </dgm:pt>
    <dgm:pt modelId="{8618EF9E-C05F-4609-8258-CB3C1A6278E1}" type="pres">
      <dgm:prSet presAssocID="{75E6FE90-3E9D-4CC0-9F9B-F2C1CCA06E5E}" presName="hierChild5" presStyleCnt="0"/>
      <dgm:spPr/>
    </dgm:pt>
    <dgm:pt modelId="{264E6EF4-5D95-46BD-9452-70F4817BFA22}" type="pres">
      <dgm:prSet presAssocID="{45330440-4747-4BD2-ACB0-0F3DF81F1856}" presName="Name37" presStyleLbl="parChTrans1D3" presStyleIdx="6" presStyleCnt="14"/>
      <dgm:spPr/>
    </dgm:pt>
    <dgm:pt modelId="{A5ED90C5-685E-4310-AB4E-AD069E8539BF}" type="pres">
      <dgm:prSet presAssocID="{C307561B-D067-4A6B-BF2A-6797E5019160}" presName="hierRoot2" presStyleCnt="0">
        <dgm:presLayoutVars>
          <dgm:hierBranch val="init"/>
        </dgm:presLayoutVars>
      </dgm:prSet>
      <dgm:spPr/>
    </dgm:pt>
    <dgm:pt modelId="{71B10C41-08EF-4E4C-9E19-62D1BD897571}" type="pres">
      <dgm:prSet presAssocID="{C307561B-D067-4A6B-BF2A-6797E5019160}" presName="rootComposite" presStyleCnt="0"/>
      <dgm:spPr/>
    </dgm:pt>
    <dgm:pt modelId="{BBB40B57-B297-42BF-AB97-E9C0BC61A031}" type="pres">
      <dgm:prSet presAssocID="{C307561B-D067-4A6B-BF2A-6797E5019160}" presName="rootText" presStyleLbl="node3" presStyleIdx="6" presStyleCnt="14">
        <dgm:presLayoutVars>
          <dgm:chPref val="3"/>
        </dgm:presLayoutVars>
      </dgm:prSet>
      <dgm:spPr/>
    </dgm:pt>
    <dgm:pt modelId="{E802935B-D794-40DF-B54F-2ACDFF82BEC0}" type="pres">
      <dgm:prSet presAssocID="{C307561B-D067-4A6B-BF2A-6797E5019160}" presName="rootConnector" presStyleLbl="node3" presStyleIdx="6" presStyleCnt="14"/>
      <dgm:spPr/>
    </dgm:pt>
    <dgm:pt modelId="{79C0F559-BA60-4CA7-BFFB-F1ECC3CE4D2E}" type="pres">
      <dgm:prSet presAssocID="{C307561B-D067-4A6B-BF2A-6797E5019160}" presName="hierChild4" presStyleCnt="0"/>
      <dgm:spPr/>
    </dgm:pt>
    <dgm:pt modelId="{CF14CACF-FBEE-4800-A960-2C5445064918}" type="pres">
      <dgm:prSet presAssocID="{C307561B-D067-4A6B-BF2A-6797E5019160}" presName="hierChild5" presStyleCnt="0"/>
      <dgm:spPr/>
    </dgm:pt>
    <dgm:pt modelId="{F833B7A0-A340-4324-8746-D94538A097F8}" type="pres">
      <dgm:prSet presAssocID="{58D6EDBA-5BED-4DB1-8CD6-335EFBAF4D03}" presName="Name37" presStyleLbl="parChTrans1D3" presStyleIdx="7" presStyleCnt="14"/>
      <dgm:spPr/>
    </dgm:pt>
    <dgm:pt modelId="{52D6E669-C6A7-4892-A0E8-8A013526B651}" type="pres">
      <dgm:prSet presAssocID="{83FBF145-5CD2-4717-A4AC-D1C045B05CA9}" presName="hierRoot2" presStyleCnt="0">
        <dgm:presLayoutVars>
          <dgm:hierBranch val="init"/>
        </dgm:presLayoutVars>
      </dgm:prSet>
      <dgm:spPr/>
    </dgm:pt>
    <dgm:pt modelId="{1DB2D1AF-4608-4BF3-A08F-8834047D76C3}" type="pres">
      <dgm:prSet presAssocID="{83FBF145-5CD2-4717-A4AC-D1C045B05CA9}" presName="rootComposite" presStyleCnt="0"/>
      <dgm:spPr/>
    </dgm:pt>
    <dgm:pt modelId="{28143445-75CF-40B3-8AC3-4585F54E282A}" type="pres">
      <dgm:prSet presAssocID="{83FBF145-5CD2-4717-A4AC-D1C045B05CA9}" presName="rootText" presStyleLbl="node3" presStyleIdx="7" presStyleCnt="14">
        <dgm:presLayoutVars>
          <dgm:chPref val="3"/>
        </dgm:presLayoutVars>
      </dgm:prSet>
      <dgm:spPr/>
    </dgm:pt>
    <dgm:pt modelId="{503DDFE3-F5A3-4235-BEBF-9F3214C3AC76}" type="pres">
      <dgm:prSet presAssocID="{83FBF145-5CD2-4717-A4AC-D1C045B05CA9}" presName="rootConnector" presStyleLbl="node3" presStyleIdx="7" presStyleCnt="14"/>
      <dgm:spPr/>
    </dgm:pt>
    <dgm:pt modelId="{A29B94D7-A92E-41CB-B2B9-EF5B8394C67E}" type="pres">
      <dgm:prSet presAssocID="{83FBF145-5CD2-4717-A4AC-D1C045B05CA9}" presName="hierChild4" presStyleCnt="0"/>
      <dgm:spPr/>
    </dgm:pt>
    <dgm:pt modelId="{5D430011-B0F8-4604-A740-92807AAB7E08}" type="pres">
      <dgm:prSet presAssocID="{83FBF145-5CD2-4717-A4AC-D1C045B05CA9}" presName="hierChild5" presStyleCnt="0"/>
      <dgm:spPr/>
    </dgm:pt>
    <dgm:pt modelId="{D5A24C36-55E2-4ECD-AC6D-01A7729DFEF4}" type="pres">
      <dgm:prSet presAssocID="{0D4B5005-4F77-48DE-B318-92BF1EC4C6B6}" presName="Name37" presStyleLbl="parChTrans1D3" presStyleIdx="8" presStyleCnt="14"/>
      <dgm:spPr/>
    </dgm:pt>
    <dgm:pt modelId="{F87169E0-B9C6-4481-ACF3-EC07A166FFD9}" type="pres">
      <dgm:prSet presAssocID="{3F73A61A-47F6-44F8-9618-15BAB908BD53}" presName="hierRoot2" presStyleCnt="0">
        <dgm:presLayoutVars>
          <dgm:hierBranch val="init"/>
        </dgm:presLayoutVars>
      </dgm:prSet>
      <dgm:spPr/>
    </dgm:pt>
    <dgm:pt modelId="{3DEBC71B-317E-48E0-A3CC-B0956F782014}" type="pres">
      <dgm:prSet presAssocID="{3F73A61A-47F6-44F8-9618-15BAB908BD53}" presName="rootComposite" presStyleCnt="0"/>
      <dgm:spPr/>
    </dgm:pt>
    <dgm:pt modelId="{8263ABDB-ACCF-45F2-B552-EE34AE518782}" type="pres">
      <dgm:prSet presAssocID="{3F73A61A-47F6-44F8-9618-15BAB908BD53}" presName="rootText" presStyleLbl="node3" presStyleIdx="8" presStyleCnt="14">
        <dgm:presLayoutVars>
          <dgm:chPref val="3"/>
        </dgm:presLayoutVars>
      </dgm:prSet>
      <dgm:spPr/>
    </dgm:pt>
    <dgm:pt modelId="{75A714F2-501B-4772-AD37-A623C34D971C}" type="pres">
      <dgm:prSet presAssocID="{3F73A61A-47F6-44F8-9618-15BAB908BD53}" presName="rootConnector" presStyleLbl="node3" presStyleIdx="8" presStyleCnt="14"/>
      <dgm:spPr/>
    </dgm:pt>
    <dgm:pt modelId="{12CBE914-EEB3-4479-B0CC-D978C13425CF}" type="pres">
      <dgm:prSet presAssocID="{3F73A61A-47F6-44F8-9618-15BAB908BD53}" presName="hierChild4" presStyleCnt="0"/>
      <dgm:spPr/>
    </dgm:pt>
    <dgm:pt modelId="{4B4A423A-4C67-4139-9778-8EB26D821D27}" type="pres">
      <dgm:prSet presAssocID="{3F73A61A-47F6-44F8-9618-15BAB908BD53}" presName="hierChild5" presStyleCnt="0"/>
      <dgm:spPr/>
    </dgm:pt>
    <dgm:pt modelId="{02FF4648-17FA-406C-93B6-504A5709F6FC}" type="pres">
      <dgm:prSet presAssocID="{F3AC5152-D043-416F-A67C-56E2D0A0ACDC}" presName="hierChild5" presStyleCnt="0"/>
      <dgm:spPr/>
    </dgm:pt>
    <dgm:pt modelId="{BFFD5BDF-5221-42DF-891F-1CBB02F51B82}" type="pres">
      <dgm:prSet presAssocID="{6F4DFC4F-AD18-46CC-A125-776AE97CE5B0}" presName="Name37" presStyleLbl="parChTrans1D2" presStyleIdx="2" presStyleCnt="4"/>
      <dgm:spPr/>
    </dgm:pt>
    <dgm:pt modelId="{F4237A13-9E24-4092-A5BD-10098327FB51}" type="pres">
      <dgm:prSet presAssocID="{0ADCB65E-76EC-456B-A709-3A742371B80D}" presName="hierRoot2" presStyleCnt="0">
        <dgm:presLayoutVars>
          <dgm:hierBranch val="init"/>
        </dgm:presLayoutVars>
      </dgm:prSet>
      <dgm:spPr/>
    </dgm:pt>
    <dgm:pt modelId="{B8697A43-F652-423B-8926-97FE29A05FE5}" type="pres">
      <dgm:prSet presAssocID="{0ADCB65E-76EC-456B-A709-3A742371B80D}" presName="rootComposite" presStyleCnt="0"/>
      <dgm:spPr/>
    </dgm:pt>
    <dgm:pt modelId="{94FCC42A-5B57-492E-9037-1AF89EAA0297}" type="pres">
      <dgm:prSet presAssocID="{0ADCB65E-76EC-456B-A709-3A742371B80D}" presName="rootText" presStyleLbl="node2" presStyleIdx="2" presStyleCnt="4">
        <dgm:presLayoutVars>
          <dgm:chPref val="3"/>
        </dgm:presLayoutVars>
      </dgm:prSet>
      <dgm:spPr/>
    </dgm:pt>
    <dgm:pt modelId="{D36DA731-6FEE-43DE-AB90-201EB8CEA772}" type="pres">
      <dgm:prSet presAssocID="{0ADCB65E-76EC-456B-A709-3A742371B80D}" presName="rootConnector" presStyleLbl="node2" presStyleIdx="2" presStyleCnt="4"/>
      <dgm:spPr/>
    </dgm:pt>
    <dgm:pt modelId="{89C3E118-1B31-45E4-9629-A4414B25652B}" type="pres">
      <dgm:prSet presAssocID="{0ADCB65E-76EC-456B-A709-3A742371B80D}" presName="hierChild4" presStyleCnt="0"/>
      <dgm:spPr/>
    </dgm:pt>
    <dgm:pt modelId="{7A0DC458-80B0-4944-8F95-60A3A91BDCE2}" type="pres">
      <dgm:prSet presAssocID="{D9D7DAFB-719A-4B8D-BE40-AC45AE323B98}" presName="Name37" presStyleLbl="parChTrans1D3" presStyleIdx="9" presStyleCnt="14"/>
      <dgm:spPr/>
    </dgm:pt>
    <dgm:pt modelId="{6F87EA67-C683-4154-BE5C-0C7DEDC9ED70}" type="pres">
      <dgm:prSet presAssocID="{CE20A618-F678-499A-B8DE-67CC3FC0ED6B}" presName="hierRoot2" presStyleCnt="0">
        <dgm:presLayoutVars>
          <dgm:hierBranch val="init"/>
        </dgm:presLayoutVars>
      </dgm:prSet>
      <dgm:spPr/>
    </dgm:pt>
    <dgm:pt modelId="{372B1FEF-1E96-4F36-AFF3-ECCB13B101BA}" type="pres">
      <dgm:prSet presAssocID="{CE20A618-F678-499A-B8DE-67CC3FC0ED6B}" presName="rootComposite" presStyleCnt="0"/>
      <dgm:spPr/>
    </dgm:pt>
    <dgm:pt modelId="{1E53C5AE-D51D-41EA-AB9A-5128AB04BF1C}" type="pres">
      <dgm:prSet presAssocID="{CE20A618-F678-499A-B8DE-67CC3FC0ED6B}" presName="rootText" presStyleLbl="node3" presStyleIdx="9" presStyleCnt="14">
        <dgm:presLayoutVars>
          <dgm:chPref val="3"/>
        </dgm:presLayoutVars>
      </dgm:prSet>
      <dgm:spPr/>
    </dgm:pt>
    <dgm:pt modelId="{6D56081E-E806-4C59-9999-E16379DF070A}" type="pres">
      <dgm:prSet presAssocID="{CE20A618-F678-499A-B8DE-67CC3FC0ED6B}" presName="rootConnector" presStyleLbl="node3" presStyleIdx="9" presStyleCnt="14"/>
      <dgm:spPr/>
    </dgm:pt>
    <dgm:pt modelId="{A2668C44-2192-4B2C-BA11-6FDC77D66C22}" type="pres">
      <dgm:prSet presAssocID="{CE20A618-F678-499A-B8DE-67CC3FC0ED6B}" presName="hierChild4" presStyleCnt="0"/>
      <dgm:spPr/>
    </dgm:pt>
    <dgm:pt modelId="{3342179F-291A-4B56-A603-5E3CF5B61863}" type="pres">
      <dgm:prSet presAssocID="{CE20A618-F678-499A-B8DE-67CC3FC0ED6B}" presName="hierChild5" presStyleCnt="0"/>
      <dgm:spPr/>
    </dgm:pt>
    <dgm:pt modelId="{858B3E55-90A1-4154-95A2-4310E3B227F7}" type="pres">
      <dgm:prSet presAssocID="{9A5E261C-B1EA-4FF3-A47A-23E9A4D0CE0F}" presName="Name37" presStyleLbl="parChTrans1D3" presStyleIdx="10" presStyleCnt="14"/>
      <dgm:spPr/>
    </dgm:pt>
    <dgm:pt modelId="{773407CA-AEB0-4271-A572-6977EA129646}" type="pres">
      <dgm:prSet presAssocID="{D932C4C7-C670-4BAF-9396-C6BEDC320229}" presName="hierRoot2" presStyleCnt="0">
        <dgm:presLayoutVars>
          <dgm:hierBranch val="init"/>
        </dgm:presLayoutVars>
      </dgm:prSet>
      <dgm:spPr/>
    </dgm:pt>
    <dgm:pt modelId="{95C6FE64-AB40-43C3-97D4-4A7DB5450F3E}" type="pres">
      <dgm:prSet presAssocID="{D932C4C7-C670-4BAF-9396-C6BEDC320229}" presName="rootComposite" presStyleCnt="0"/>
      <dgm:spPr/>
    </dgm:pt>
    <dgm:pt modelId="{C9582C0E-F3AC-4BA6-833B-C86317B614CA}" type="pres">
      <dgm:prSet presAssocID="{D932C4C7-C670-4BAF-9396-C6BEDC320229}" presName="rootText" presStyleLbl="node3" presStyleIdx="10" presStyleCnt="14">
        <dgm:presLayoutVars>
          <dgm:chPref val="3"/>
        </dgm:presLayoutVars>
      </dgm:prSet>
      <dgm:spPr/>
    </dgm:pt>
    <dgm:pt modelId="{D9AE0D50-4627-413E-A2A9-AC767D6A9066}" type="pres">
      <dgm:prSet presAssocID="{D932C4C7-C670-4BAF-9396-C6BEDC320229}" presName="rootConnector" presStyleLbl="node3" presStyleIdx="10" presStyleCnt="14"/>
      <dgm:spPr/>
    </dgm:pt>
    <dgm:pt modelId="{42A6550E-A5E3-4099-B97F-E3EDDEBE467F}" type="pres">
      <dgm:prSet presAssocID="{D932C4C7-C670-4BAF-9396-C6BEDC320229}" presName="hierChild4" presStyleCnt="0"/>
      <dgm:spPr/>
    </dgm:pt>
    <dgm:pt modelId="{6068748A-0B9D-4EFF-A411-242161E30F76}" type="pres">
      <dgm:prSet presAssocID="{D932C4C7-C670-4BAF-9396-C6BEDC320229}" presName="hierChild5" presStyleCnt="0"/>
      <dgm:spPr/>
    </dgm:pt>
    <dgm:pt modelId="{291D46FC-3488-4347-81B2-5373E6057B57}" type="pres">
      <dgm:prSet presAssocID="{0ADCB65E-76EC-456B-A709-3A742371B80D}" presName="hierChild5" presStyleCnt="0"/>
      <dgm:spPr/>
    </dgm:pt>
    <dgm:pt modelId="{76BAEB98-7CF5-4568-BAD8-50DC904199FA}" type="pres">
      <dgm:prSet presAssocID="{C23BEA1D-7B61-4991-A0B3-C42682AD62DA}" presName="Name37" presStyleLbl="parChTrans1D2" presStyleIdx="3" presStyleCnt="4"/>
      <dgm:spPr/>
    </dgm:pt>
    <dgm:pt modelId="{245F7C48-03A2-4440-ACBB-957586DE2DEE}" type="pres">
      <dgm:prSet presAssocID="{0CD74C1F-E420-4197-A10A-287236F7F2E9}" presName="hierRoot2" presStyleCnt="0">
        <dgm:presLayoutVars>
          <dgm:hierBranch val="init"/>
        </dgm:presLayoutVars>
      </dgm:prSet>
      <dgm:spPr/>
    </dgm:pt>
    <dgm:pt modelId="{47F17F95-7E63-44B2-BCBA-6B556F89DF31}" type="pres">
      <dgm:prSet presAssocID="{0CD74C1F-E420-4197-A10A-287236F7F2E9}" presName="rootComposite" presStyleCnt="0"/>
      <dgm:spPr/>
    </dgm:pt>
    <dgm:pt modelId="{AF7CBF13-C35E-4DEF-B621-F90E530B123D}" type="pres">
      <dgm:prSet presAssocID="{0CD74C1F-E420-4197-A10A-287236F7F2E9}" presName="rootText" presStyleLbl="node2" presStyleIdx="3" presStyleCnt="4">
        <dgm:presLayoutVars>
          <dgm:chPref val="3"/>
        </dgm:presLayoutVars>
      </dgm:prSet>
      <dgm:spPr/>
    </dgm:pt>
    <dgm:pt modelId="{7A6AA2E4-6198-41B4-95D4-15A764668AD4}" type="pres">
      <dgm:prSet presAssocID="{0CD74C1F-E420-4197-A10A-287236F7F2E9}" presName="rootConnector" presStyleLbl="node2" presStyleIdx="3" presStyleCnt="4"/>
      <dgm:spPr/>
    </dgm:pt>
    <dgm:pt modelId="{8C8D3E5C-BEFF-4031-B64A-4D370BB674C6}" type="pres">
      <dgm:prSet presAssocID="{0CD74C1F-E420-4197-A10A-287236F7F2E9}" presName="hierChild4" presStyleCnt="0"/>
      <dgm:spPr/>
    </dgm:pt>
    <dgm:pt modelId="{CD77D845-6445-463B-AEB8-BDC18574CEE8}" type="pres">
      <dgm:prSet presAssocID="{634F3446-7AFE-46DD-B103-C8CC6A7192A5}" presName="Name37" presStyleLbl="parChTrans1D3" presStyleIdx="11" presStyleCnt="14"/>
      <dgm:spPr/>
    </dgm:pt>
    <dgm:pt modelId="{4ACAE302-07F8-4318-A198-639D313BE6DC}" type="pres">
      <dgm:prSet presAssocID="{9DFE0CB1-1188-4E91-B09E-E1C1C883AF15}" presName="hierRoot2" presStyleCnt="0">
        <dgm:presLayoutVars>
          <dgm:hierBranch val="init"/>
        </dgm:presLayoutVars>
      </dgm:prSet>
      <dgm:spPr/>
    </dgm:pt>
    <dgm:pt modelId="{D84475B9-5F47-4B4C-96B8-F31BCFAC1402}" type="pres">
      <dgm:prSet presAssocID="{9DFE0CB1-1188-4E91-B09E-E1C1C883AF15}" presName="rootComposite" presStyleCnt="0"/>
      <dgm:spPr/>
    </dgm:pt>
    <dgm:pt modelId="{4A93F910-F18C-442E-B9B8-7E99041AABD5}" type="pres">
      <dgm:prSet presAssocID="{9DFE0CB1-1188-4E91-B09E-E1C1C883AF15}" presName="rootText" presStyleLbl="node3" presStyleIdx="11" presStyleCnt="14">
        <dgm:presLayoutVars>
          <dgm:chPref val="3"/>
        </dgm:presLayoutVars>
      </dgm:prSet>
      <dgm:spPr/>
    </dgm:pt>
    <dgm:pt modelId="{445AD22D-DA63-4E10-B08B-01355E875A6D}" type="pres">
      <dgm:prSet presAssocID="{9DFE0CB1-1188-4E91-B09E-E1C1C883AF15}" presName="rootConnector" presStyleLbl="node3" presStyleIdx="11" presStyleCnt="14"/>
      <dgm:spPr/>
    </dgm:pt>
    <dgm:pt modelId="{FF769C58-6B36-4473-AA07-DA5CDED52909}" type="pres">
      <dgm:prSet presAssocID="{9DFE0CB1-1188-4E91-B09E-E1C1C883AF15}" presName="hierChild4" presStyleCnt="0"/>
      <dgm:spPr/>
    </dgm:pt>
    <dgm:pt modelId="{2E8D217B-788E-435C-BB05-2B629E825355}" type="pres">
      <dgm:prSet presAssocID="{9DFE0CB1-1188-4E91-B09E-E1C1C883AF15}" presName="hierChild5" presStyleCnt="0"/>
      <dgm:spPr/>
    </dgm:pt>
    <dgm:pt modelId="{029CCEDC-794E-439F-96EF-04EF0E97E9E1}" type="pres">
      <dgm:prSet presAssocID="{2031132B-5BFA-48CF-9459-F30CFD0EE53F}" presName="Name37" presStyleLbl="parChTrans1D3" presStyleIdx="12" presStyleCnt="14"/>
      <dgm:spPr/>
    </dgm:pt>
    <dgm:pt modelId="{607F4E9C-DC41-4086-8657-DF6B6211BC8A}" type="pres">
      <dgm:prSet presAssocID="{8ED5E370-5261-4704-A551-343E926586DE}" presName="hierRoot2" presStyleCnt="0">
        <dgm:presLayoutVars>
          <dgm:hierBranch val="init"/>
        </dgm:presLayoutVars>
      </dgm:prSet>
      <dgm:spPr/>
    </dgm:pt>
    <dgm:pt modelId="{2D8A4E9B-C0D6-4BC7-A8FD-D92EADAF24F3}" type="pres">
      <dgm:prSet presAssocID="{8ED5E370-5261-4704-A551-343E926586DE}" presName="rootComposite" presStyleCnt="0"/>
      <dgm:spPr/>
    </dgm:pt>
    <dgm:pt modelId="{A2452B39-8127-4230-85BB-A575265315CC}" type="pres">
      <dgm:prSet presAssocID="{8ED5E370-5261-4704-A551-343E926586DE}" presName="rootText" presStyleLbl="node3" presStyleIdx="12" presStyleCnt="14">
        <dgm:presLayoutVars>
          <dgm:chPref val="3"/>
        </dgm:presLayoutVars>
      </dgm:prSet>
      <dgm:spPr/>
    </dgm:pt>
    <dgm:pt modelId="{1CC9E86E-7F14-4702-BDB5-3230EF22C1D3}" type="pres">
      <dgm:prSet presAssocID="{8ED5E370-5261-4704-A551-343E926586DE}" presName="rootConnector" presStyleLbl="node3" presStyleIdx="12" presStyleCnt="14"/>
      <dgm:spPr/>
    </dgm:pt>
    <dgm:pt modelId="{7D4C54DB-65F9-4A1C-AC6B-36791B65A1F7}" type="pres">
      <dgm:prSet presAssocID="{8ED5E370-5261-4704-A551-343E926586DE}" presName="hierChild4" presStyleCnt="0"/>
      <dgm:spPr/>
    </dgm:pt>
    <dgm:pt modelId="{1E43FD6B-62EB-496D-8434-74F0A7A67FA7}" type="pres">
      <dgm:prSet presAssocID="{8ED5E370-5261-4704-A551-343E926586DE}" presName="hierChild5" presStyleCnt="0"/>
      <dgm:spPr/>
    </dgm:pt>
    <dgm:pt modelId="{DA2E8DDE-EE8D-48BD-8680-06A8758E2E89}" type="pres">
      <dgm:prSet presAssocID="{405940A6-4F85-45D0-B090-E5A0FE3195FE}" presName="Name37" presStyleLbl="parChTrans1D3" presStyleIdx="13" presStyleCnt="14"/>
      <dgm:spPr/>
    </dgm:pt>
    <dgm:pt modelId="{AB14DCF5-0453-4C72-938D-46E7B92EE378}" type="pres">
      <dgm:prSet presAssocID="{660B2215-81B7-4F07-97EB-89DDF5150C1B}" presName="hierRoot2" presStyleCnt="0">
        <dgm:presLayoutVars>
          <dgm:hierBranch val="init"/>
        </dgm:presLayoutVars>
      </dgm:prSet>
      <dgm:spPr/>
    </dgm:pt>
    <dgm:pt modelId="{97A501E9-14B4-4801-8ACA-6AC02FD9776D}" type="pres">
      <dgm:prSet presAssocID="{660B2215-81B7-4F07-97EB-89DDF5150C1B}" presName="rootComposite" presStyleCnt="0"/>
      <dgm:spPr/>
    </dgm:pt>
    <dgm:pt modelId="{E922BFC2-DD0A-4606-A9F4-9FD497C2F309}" type="pres">
      <dgm:prSet presAssocID="{660B2215-81B7-4F07-97EB-89DDF5150C1B}" presName="rootText" presStyleLbl="node3" presStyleIdx="13" presStyleCnt="14">
        <dgm:presLayoutVars>
          <dgm:chPref val="3"/>
        </dgm:presLayoutVars>
      </dgm:prSet>
      <dgm:spPr/>
    </dgm:pt>
    <dgm:pt modelId="{920A16BD-3F1C-42E2-9086-5D6F70A29DB0}" type="pres">
      <dgm:prSet presAssocID="{660B2215-81B7-4F07-97EB-89DDF5150C1B}" presName="rootConnector" presStyleLbl="node3" presStyleIdx="13" presStyleCnt="14"/>
      <dgm:spPr/>
    </dgm:pt>
    <dgm:pt modelId="{3308383C-1758-440F-B5D8-4B14A8D86445}" type="pres">
      <dgm:prSet presAssocID="{660B2215-81B7-4F07-97EB-89DDF5150C1B}" presName="hierChild4" presStyleCnt="0"/>
      <dgm:spPr/>
    </dgm:pt>
    <dgm:pt modelId="{338B5B32-1EBC-4C01-A01D-DA0FCA5E06F2}" type="pres">
      <dgm:prSet presAssocID="{660B2215-81B7-4F07-97EB-89DDF5150C1B}" presName="hierChild5" presStyleCnt="0"/>
      <dgm:spPr/>
    </dgm:pt>
    <dgm:pt modelId="{E13079A2-75F1-49DC-B2D2-6682B1B02459}" type="pres">
      <dgm:prSet presAssocID="{0CD74C1F-E420-4197-A10A-287236F7F2E9}" presName="hierChild5" presStyleCnt="0"/>
      <dgm:spPr/>
    </dgm:pt>
    <dgm:pt modelId="{FE456B0E-EF48-4981-AB5B-DA940775D47C}" type="pres">
      <dgm:prSet presAssocID="{BBDCC185-8111-4BD8-A327-56F2623ED05E}" presName="hierChild3" presStyleCnt="0"/>
      <dgm:spPr/>
    </dgm:pt>
  </dgm:ptLst>
  <dgm:cxnLst>
    <dgm:cxn modelId="{8D472C01-464C-4FE9-BD02-D497673D3AF5}" type="presOf" srcId="{9A5E261C-B1EA-4FF3-A47A-23E9A4D0CE0F}" destId="{858B3E55-90A1-4154-95A2-4310E3B227F7}" srcOrd="0" destOrd="0" presId="urn:microsoft.com/office/officeart/2005/8/layout/orgChart1"/>
    <dgm:cxn modelId="{552C8B02-02FC-4BD9-921B-28D4B083B6BA}" srcId="{BBDCC185-8111-4BD8-A327-56F2623ED05E}" destId="{0CD74C1F-E420-4197-A10A-287236F7F2E9}" srcOrd="3" destOrd="0" parTransId="{C23BEA1D-7B61-4991-A0B3-C42682AD62DA}" sibTransId="{F94CDE0F-40C1-4179-9210-BEDDAB23E496}"/>
    <dgm:cxn modelId="{32974E08-2A38-4CA0-BA32-67D198A42FC5}" srcId="{BBDCC185-8111-4BD8-A327-56F2623ED05E}" destId="{E52C405D-A68C-4A4A-9296-BF40788D0D70}" srcOrd="0" destOrd="0" parTransId="{A8200712-1D48-4F0E-A872-FBEB034A8157}" sibTransId="{DB713E76-243A-49DA-B5B9-ED56E7628029}"/>
    <dgm:cxn modelId="{2ED65409-A475-4817-89CA-E6F8D9DEA1B0}" type="presOf" srcId="{C307561B-D067-4A6B-BF2A-6797E5019160}" destId="{E802935B-D794-40DF-B54F-2ACDFF82BEC0}" srcOrd="1" destOrd="0" presId="urn:microsoft.com/office/officeart/2005/8/layout/orgChart1"/>
    <dgm:cxn modelId="{1D5C420A-0CEE-4EB6-BCC4-BAD01DD4ACF6}" type="presOf" srcId="{8ED5E370-5261-4704-A551-343E926586DE}" destId="{1CC9E86E-7F14-4702-BDB5-3230EF22C1D3}" srcOrd="1" destOrd="0" presId="urn:microsoft.com/office/officeart/2005/8/layout/orgChart1"/>
    <dgm:cxn modelId="{A598FA0B-F54F-4433-B4CF-AE61117CFA8C}" type="presOf" srcId="{2031132B-5BFA-48CF-9459-F30CFD0EE53F}" destId="{029CCEDC-794E-439F-96EF-04EF0E97E9E1}" srcOrd="0" destOrd="0" presId="urn:microsoft.com/office/officeart/2005/8/layout/orgChart1"/>
    <dgm:cxn modelId="{945F601D-3DE1-4C5D-8E1C-AE4B8AC0F598}" srcId="{E52C405D-A68C-4A4A-9296-BF40788D0D70}" destId="{2F58BD60-33D6-484C-BA0A-AD617D468FB5}" srcOrd="3" destOrd="0" parTransId="{08B75E61-FB73-499C-9CC9-B67037BE4401}" sibTransId="{5C559C46-C6FA-48FA-A56B-8547085DD1A9}"/>
    <dgm:cxn modelId="{4417471F-2C16-4126-BBCA-7ADB06124223}" srcId="{E52C405D-A68C-4A4A-9296-BF40788D0D70}" destId="{7B033DA7-FC30-4702-AD5B-5F99EF5021B4}" srcOrd="0" destOrd="0" parTransId="{9457E8F1-0DD5-415A-A8B3-8E35E82A012D}" sibTransId="{E4EA0A68-64F8-425F-8BE0-BC637136E874}"/>
    <dgm:cxn modelId="{E43C7121-DE67-403C-90B2-17AD2F2CF6F9}" srcId="{BBDCC185-8111-4BD8-A327-56F2623ED05E}" destId="{0ADCB65E-76EC-456B-A709-3A742371B80D}" srcOrd="2" destOrd="0" parTransId="{6F4DFC4F-AD18-46CC-A125-776AE97CE5B0}" sibTransId="{EBAA1404-FD01-47E7-ADDA-BCEFB770DF8B}"/>
    <dgm:cxn modelId="{13E82823-E955-4349-8452-563F621F2EB6}" type="presOf" srcId="{E1AFBB10-B1A6-44BD-A4C5-44DDFB8C271E}" destId="{EAB567D0-7589-4994-B3BF-A1F672211AA8}" srcOrd="0" destOrd="0" presId="urn:microsoft.com/office/officeart/2005/8/layout/orgChart1"/>
    <dgm:cxn modelId="{43144529-6A40-49BA-BC5E-46A87BFC44AD}" srcId="{0CD74C1F-E420-4197-A10A-287236F7F2E9}" destId="{9DFE0CB1-1188-4E91-B09E-E1C1C883AF15}" srcOrd="0" destOrd="0" parTransId="{634F3446-7AFE-46DD-B103-C8CC6A7192A5}" sibTransId="{A8D59ED6-C79B-4ABC-A837-E406F301166A}"/>
    <dgm:cxn modelId="{AEF5642B-C43D-4535-BAB5-E44B8F25D9EF}" type="presOf" srcId="{9DFE0CB1-1188-4E91-B09E-E1C1C883AF15}" destId="{445AD22D-DA63-4E10-B08B-01355E875A6D}" srcOrd="1" destOrd="0" presId="urn:microsoft.com/office/officeart/2005/8/layout/orgChart1"/>
    <dgm:cxn modelId="{7B651730-F48F-4D7F-A651-E026AC8D5BE2}" type="presOf" srcId="{45330440-4747-4BD2-ACB0-0F3DF81F1856}" destId="{264E6EF4-5D95-46BD-9452-70F4817BFA22}" srcOrd="0" destOrd="0" presId="urn:microsoft.com/office/officeart/2005/8/layout/orgChart1"/>
    <dgm:cxn modelId="{44CC7133-8B93-457D-870C-E0839E523D11}" srcId="{0ADCB65E-76EC-456B-A709-3A742371B80D}" destId="{CE20A618-F678-499A-B8DE-67CC3FC0ED6B}" srcOrd="0" destOrd="0" parTransId="{D9D7DAFB-719A-4B8D-BE40-AC45AE323B98}" sibTransId="{79490CF5-3972-424E-9066-2FF19B0F5D0C}"/>
    <dgm:cxn modelId="{371A6637-33B5-405A-B274-08E7259E42C2}" type="presOf" srcId="{83FBF145-5CD2-4717-A4AC-D1C045B05CA9}" destId="{28143445-75CF-40B3-8AC3-4585F54E282A}" srcOrd="0" destOrd="0" presId="urn:microsoft.com/office/officeart/2005/8/layout/orgChart1"/>
    <dgm:cxn modelId="{D3F84D5B-1352-4F37-B58B-D97F43AC666E}" type="presOf" srcId="{D932C4C7-C670-4BAF-9396-C6BEDC320229}" destId="{C9582C0E-F3AC-4BA6-833B-C86317B614CA}" srcOrd="0" destOrd="0" presId="urn:microsoft.com/office/officeart/2005/8/layout/orgChart1"/>
    <dgm:cxn modelId="{586A015F-4549-487F-A280-CAB99B1038BA}" type="presOf" srcId="{D932C4C7-C670-4BAF-9396-C6BEDC320229}" destId="{D9AE0D50-4627-413E-A2A9-AC767D6A9066}" srcOrd="1" destOrd="0" presId="urn:microsoft.com/office/officeart/2005/8/layout/orgChart1"/>
    <dgm:cxn modelId="{78F9F660-D2AF-48D2-8C5E-2591E1454671}" type="presOf" srcId="{BBDCC185-8111-4BD8-A327-56F2623ED05E}" destId="{0463F7D4-1B5C-405F-81EB-C33664A4B4E1}" srcOrd="0" destOrd="0" presId="urn:microsoft.com/office/officeart/2005/8/layout/orgChart1"/>
    <dgm:cxn modelId="{4B543944-3C72-4B15-ADB9-1E00B639FF34}" type="presOf" srcId="{E52C405D-A68C-4A4A-9296-BF40788D0D70}" destId="{59936EEE-D7F6-4F80-9FE6-A078B7553021}" srcOrd="0" destOrd="0" presId="urn:microsoft.com/office/officeart/2005/8/layout/orgChart1"/>
    <dgm:cxn modelId="{7BC1F464-AE96-4A20-8A2C-BB8B180CEBEA}" type="presOf" srcId="{58D6EDBA-5BED-4DB1-8CD6-335EFBAF4D03}" destId="{F833B7A0-A340-4324-8746-D94538A097F8}" srcOrd="0" destOrd="0" presId="urn:microsoft.com/office/officeart/2005/8/layout/orgChart1"/>
    <dgm:cxn modelId="{5C340F45-8579-44EC-B2F5-E86A7B5860D8}" type="presOf" srcId="{AE333B5D-3E3F-4BED-B08E-FEE2A2072D7A}" destId="{B8BEDD44-D3D9-4CD7-B4A5-F076CFB620D0}" srcOrd="0" destOrd="0" presId="urn:microsoft.com/office/officeart/2005/8/layout/orgChart1"/>
    <dgm:cxn modelId="{353DEC65-8880-4911-8539-CC7EB9AAEBFA}" type="presOf" srcId="{F3AC5152-D043-416F-A67C-56E2D0A0ACDC}" destId="{05088AF2-F1D2-4548-A00A-26AA1F60EB10}" srcOrd="0" destOrd="0" presId="urn:microsoft.com/office/officeart/2005/8/layout/orgChart1"/>
    <dgm:cxn modelId="{8A334666-D5BA-4FD1-B721-E0B951CEB0B6}" type="presOf" srcId="{2F58BD60-33D6-484C-BA0A-AD617D468FB5}" destId="{21D1CC4C-1812-4606-97A1-FCAA3CF93CE1}" srcOrd="0" destOrd="0" presId="urn:microsoft.com/office/officeart/2005/8/layout/orgChart1"/>
    <dgm:cxn modelId="{D3A2AD46-B834-4D7C-BF8A-0BE9EF5501D1}" type="presOf" srcId="{660B2215-81B7-4F07-97EB-89DDF5150C1B}" destId="{920A16BD-3F1C-42E2-9086-5D6F70A29DB0}" srcOrd="1" destOrd="0" presId="urn:microsoft.com/office/officeart/2005/8/layout/orgChart1"/>
    <dgm:cxn modelId="{2597D147-1440-413D-B637-72AB63240FEF}" type="presOf" srcId="{0CD74C1F-E420-4197-A10A-287236F7F2E9}" destId="{AF7CBF13-C35E-4DEF-B621-F90E530B123D}" srcOrd="0" destOrd="0" presId="urn:microsoft.com/office/officeart/2005/8/layout/orgChart1"/>
    <dgm:cxn modelId="{338FBB6A-AAE0-4F2E-A148-3520A3C918DF}" type="presOf" srcId="{7B033DA7-FC30-4702-AD5B-5F99EF5021B4}" destId="{93350101-A08B-45DB-9B3E-262708059F02}" srcOrd="1" destOrd="0" presId="urn:microsoft.com/office/officeart/2005/8/layout/orgChart1"/>
    <dgm:cxn modelId="{4281EA4B-DE89-48B4-B247-A72C662C13E4}" type="presOf" srcId="{0ADCB65E-76EC-456B-A709-3A742371B80D}" destId="{94FCC42A-5B57-492E-9037-1AF89EAA0297}" srcOrd="0" destOrd="0" presId="urn:microsoft.com/office/officeart/2005/8/layout/orgChart1"/>
    <dgm:cxn modelId="{A4D6844C-F845-4E44-881D-1826181E0CC2}" type="presOf" srcId="{634F3446-7AFE-46DD-B103-C8CC6A7192A5}" destId="{CD77D845-6445-463B-AEB8-BDC18574CEE8}" srcOrd="0" destOrd="0" presId="urn:microsoft.com/office/officeart/2005/8/layout/orgChart1"/>
    <dgm:cxn modelId="{68FC3E4E-8D5B-4F85-AC85-6D85D40F7B11}" srcId="{0CD74C1F-E420-4197-A10A-287236F7F2E9}" destId="{660B2215-81B7-4F07-97EB-89DDF5150C1B}" srcOrd="2" destOrd="0" parTransId="{405940A6-4F85-45D0-B090-E5A0FE3195FE}" sibTransId="{C4AA7C52-9B4F-42F9-B512-2EF61273B2BD}"/>
    <dgm:cxn modelId="{D511C470-6966-4ACC-89AD-73D2DBF95C60}" srcId="{F3AC5152-D043-416F-A67C-56E2D0A0ACDC}" destId="{D227201F-58F9-450F-A878-75FA8DD23BAE}" srcOrd="0" destOrd="0" parTransId="{1E4D5807-F78E-403C-87D3-06062A85755B}" sibTransId="{E7BBB101-8BD7-4BCF-88D9-1E175A57B74A}"/>
    <dgm:cxn modelId="{13777A51-FCF1-432C-9E0E-A298EA4B3F9A}" type="presOf" srcId="{DA1AEA4A-389D-44CF-AFB8-41115C74F9DA}" destId="{DDFFE447-A1DF-45F5-AFA6-6C9BD33A8032}" srcOrd="1" destOrd="0" presId="urn:microsoft.com/office/officeart/2005/8/layout/orgChart1"/>
    <dgm:cxn modelId="{9D25B671-6A5D-4D06-B3DD-F1F21BDC715E}" type="presOf" srcId="{DA1AEA4A-389D-44CF-AFB8-41115C74F9DA}" destId="{6560BBA8-F7B0-41B6-80E8-84DE1906A8E6}" srcOrd="0" destOrd="0" presId="urn:microsoft.com/office/officeart/2005/8/layout/orgChart1"/>
    <dgm:cxn modelId="{396FFB51-D9DD-4DF3-979C-3C3A50C06368}" type="presOf" srcId="{660B2215-81B7-4F07-97EB-89DDF5150C1B}" destId="{E922BFC2-DD0A-4606-A9F4-9FD497C2F309}" srcOrd="0" destOrd="0" presId="urn:microsoft.com/office/officeart/2005/8/layout/orgChart1"/>
    <dgm:cxn modelId="{3CCC1E72-ECD1-4752-BBBA-B629180A0244}" type="presOf" srcId="{6F4DFC4F-AD18-46CC-A125-776AE97CE5B0}" destId="{BFFD5BDF-5221-42DF-891F-1CBB02F51B82}" srcOrd="0" destOrd="0" presId="urn:microsoft.com/office/officeart/2005/8/layout/orgChart1"/>
    <dgm:cxn modelId="{F1A5C052-0277-4809-B080-204A3609CCFD}" type="presOf" srcId="{C307561B-D067-4A6B-BF2A-6797E5019160}" destId="{BBB40B57-B297-42BF-AB97-E9C0BC61A031}" srcOrd="0" destOrd="0" presId="urn:microsoft.com/office/officeart/2005/8/layout/orgChart1"/>
    <dgm:cxn modelId="{251F2676-32A4-4A5D-BA8A-AA5DEB98C049}" srcId="{F3AC5152-D043-416F-A67C-56E2D0A0ACDC}" destId="{83FBF145-5CD2-4717-A4AC-D1C045B05CA9}" srcOrd="3" destOrd="0" parTransId="{58D6EDBA-5BED-4DB1-8CD6-335EFBAF4D03}" sibTransId="{F8026831-9CBE-41B8-96F4-A67CB35C6DB7}"/>
    <dgm:cxn modelId="{ECF49B78-32EE-4E2C-823A-8E9B0D6E4253}" type="presOf" srcId="{0ADCB65E-76EC-456B-A709-3A742371B80D}" destId="{D36DA731-6FEE-43DE-AB90-201EB8CEA772}" srcOrd="1" destOrd="0" presId="urn:microsoft.com/office/officeart/2005/8/layout/orgChart1"/>
    <dgm:cxn modelId="{8EE27259-73FA-470E-B8E7-09BDF8B155BC}" type="presOf" srcId="{0CD74C1F-E420-4197-A10A-287236F7F2E9}" destId="{7A6AA2E4-6198-41B4-95D4-15A764668AD4}" srcOrd="1" destOrd="0" presId="urn:microsoft.com/office/officeart/2005/8/layout/orgChart1"/>
    <dgm:cxn modelId="{5106CA7E-64FA-45DA-A95B-38CED3F82B67}" type="presOf" srcId="{45438AEE-0A09-49DB-A329-59A1BCCAD0A1}" destId="{F72B1B69-AA66-4BF8-A5A9-A58032E9D42A}" srcOrd="0" destOrd="0" presId="urn:microsoft.com/office/officeart/2005/8/layout/orgChart1"/>
    <dgm:cxn modelId="{7DBB9D89-B48A-4253-8792-53D969120BD6}" type="presOf" srcId="{D9D7DAFB-719A-4B8D-BE40-AC45AE323B98}" destId="{7A0DC458-80B0-4944-8F95-60A3A91BDCE2}" srcOrd="0" destOrd="0" presId="urn:microsoft.com/office/officeart/2005/8/layout/orgChart1"/>
    <dgm:cxn modelId="{5210578A-4407-4976-BC67-C3A0E1100242}" type="presOf" srcId="{75E6FE90-3E9D-4CC0-9F9B-F2C1CCA06E5E}" destId="{F0F2E00E-26A0-4EA8-AF28-89B955209049}" srcOrd="1" destOrd="0" presId="urn:microsoft.com/office/officeart/2005/8/layout/orgChart1"/>
    <dgm:cxn modelId="{6EAD368F-B95C-43CF-A820-1A4F5F746E1D}" type="presOf" srcId="{9457E8F1-0DD5-415A-A8B3-8E35E82A012D}" destId="{71A0CF88-8389-4C83-89F4-F92DA078BF54}" srcOrd="0" destOrd="0" presId="urn:microsoft.com/office/officeart/2005/8/layout/orgChart1"/>
    <dgm:cxn modelId="{7F0BEB93-24C0-4413-8B93-EE44AC0FE47F}" type="presOf" srcId="{7B033DA7-FC30-4702-AD5B-5F99EF5021B4}" destId="{95F641A1-4EC1-4C79-8C8C-BC52BBD30B2A}" srcOrd="0" destOrd="0" presId="urn:microsoft.com/office/officeart/2005/8/layout/orgChart1"/>
    <dgm:cxn modelId="{DE6BDF98-75C9-4529-AAC7-151BF3DED5A5}" type="presOf" srcId="{0D4B5005-4F77-48DE-B318-92BF1EC4C6B6}" destId="{D5A24C36-55E2-4ECD-AC6D-01A7729DFEF4}" srcOrd="0" destOrd="0" presId="urn:microsoft.com/office/officeart/2005/8/layout/orgChart1"/>
    <dgm:cxn modelId="{D37B089D-DA97-439F-A24D-45E0CB929468}" srcId="{0ADCB65E-76EC-456B-A709-3A742371B80D}" destId="{D932C4C7-C670-4BAF-9396-C6BEDC320229}" srcOrd="1" destOrd="0" parTransId="{9A5E261C-B1EA-4FF3-A47A-23E9A4D0CE0F}" sibTransId="{5356C585-FE2D-42D2-8218-7C556BE4350C}"/>
    <dgm:cxn modelId="{5307709E-CAD9-448E-8B4D-A96081C8BD92}" type="presOf" srcId="{A8200712-1D48-4F0E-A872-FBEB034A8157}" destId="{DE4A2790-4857-4E03-A59A-4C8D60278742}" srcOrd="0" destOrd="0" presId="urn:microsoft.com/office/officeart/2005/8/layout/orgChart1"/>
    <dgm:cxn modelId="{E1A1629F-6CDB-48BD-AFEC-BDADBEFC220B}" srcId="{E52C405D-A68C-4A4A-9296-BF40788D0D70}" destId="{0C787CEC-8986-4B3A-8214-A23C47429AB2}" srcOrd="1" destOrd="0" parTransId="{994CD487-E9B5-427E-A009-F834A37A1F89}" sibTransId="{E4C334DE-3F51-4AF8-B89D-E627A88C575C}"/>
    <dgm:cxn modelId="{478696A0-D985-4FE1-BF5A-22CAE55F9E74}" type="presOf" srcId="{CE20A618-F678-499A-B8DE-67CC3FC0ED6B}" destId="{6D56081E-E806-4C59-9999-E16379DF070A}" srcOrd="1" destOrd="0" presId="urn:microsoft.com/office/officeart/2005/8/layout/orgChart1"/>
    <dgm:cxn modelId="{F0924FA6-3E20-4F4A-857E-488875CE8247}" type="presOf" srcId="{F3AC5152-D043-416F-A67C-56E2D0A0ACDC}" destId="{24E195FE-900E-4398-80F7-E36CA08A2FE4}" srcOrd="1" destOrd="0" presId="urn:microsoft.com/office/officeart/2005/8/layout/orgChart1"/>
    <dgm:cxn modelId="{95D809AA-CEDF-4EB4-A6F7-4725C57534D8}" type="presOf" srcId="{3F73A61A-47F6-44F8-9618-15BAB908BD53}" destId="{75A714F2-501B-4772-AD37-A623C34D971C}" srcOrd="1" destOrd="0" presId="urn:microsoft.com/office/officeart/2005/8/layout/orgChart1"/>
    <dgm:cxn modelId="{BB6F31AA-0534-4F36-A5E0-3D5AFA4D36A6}" srcId="{F3AC5152-D043-416F-A67C-56E2D0A0ACDC}" destId="{3F73A61A-47F6-44F8-9618-15BAB908BD53}" srcOrd="4" destOrd="0" parTransId="{0D4B5005-4F77-48DE-B318-92BF1EC4C6B6}" sibTransId="{E3E8660B-E6EA-41D7-9CA4-6A193645FE1D}"/>
    <dgm:cxn modelId="{AAB0D5AA-C3EC-4643-91F6-9347B398A8B7}" type="presOf" srcId="{0C787CEC-8986-4B3A-8214-A23C47429AB2}" destId="{18C1CE1A-DF46-4AE3-9432-F5E723C5519E}" srcOrd="0" destOrd="0" presId="urn:microsoft.com/office/officeart/2005/8/layout/orgChart1"/>
    <dgm:cxn modelId="{96CB3EB1-A059-412B-B102-7623D6B88FE6}" srcId="{45438AEE-0A09-49DB-A329-59A1BCCAD0A1}" destId="{BBDCC185-8111-4BD8-A327-56F2623ED05E}" srcOrd="0" destOrd="0" parTransId="{A83A9E7C-E203-4A91-BB9E-C758D8430A39}" sibTransId="{63ECFE5C-AF16-46D8-A301-B39F9E37D7F6}"/>
    <dgm:cxn modelId="{4595C3B1-FC81-49D1-B68F-83DC7BC6B187}" type="presOf" srcId="{9DFE0CB1-1188-4E91-B09E-E1C1C883AF15}" destId="{4A93F910-F18C-442E-B9B8-7E99041AABD5}" srcOrd="0" destOrd="0" presId="urn:microsoft.com/office/officeart/2005/8/layout/orgChart1"/>
    <dgm:cxn modelId="{B1FCECB1-D558-40F5-BF88-9B918844D8E9}" type="presOf" srcId="{405940A6-4F85-45D0-B090-E5A0FE3195FE}" destId="{DA2E8DDE-EE8D-48BD-8680-06A8758E2E89}" srcOrd="0" destOrd="0" presId="urn:microsoft.com/office/officeart/2005/8/layout/orgChart1"/>
    <dgm:cxn modelId="{3585D8B9-ECCB-4C05-BCE5-63458C72D678}" type="presOf" srcId="{3F73A61A-47F6-44F8-9618-15BAB908BD53}" destId="{8263ABDB-ACCF-45F2-B552-EE34AE518782}" srcOrd="0" destOrd="0" presId="urn:microsoft.com/office/officeart/2005/8/layout/orgChart1"/>
    <dgm:cxn modelId="{B078B2BD-8944-4681-A47A-7BC6B9490D2D}" type="presOf" srcId="{D227201F-58F9-450F-A878-75FA8DD23BAE}" destId="{1C9EC65B-46D4-4FC1-B63D-DC83E6D5034F}" srcOrd="0" destOrd="0" presId="urn:microsoft.com/office/officeart/2005/8/layout/orgChart1"/>
    <dgm:cxn modelId="{0126FBBD-E79E-406A-A3EA-30CF76BDE2FC}" type="presOf" srcId="{0C787CEC-8986-4B3A-8214-A23C47429AB2}" destId="{1D64F808-D4C6-4A1E-83BC-DCC4BE3F9557}" srcOrd="1" destOrd="0" presId="urn:microsoft.com/office/officeart/2005/8/layout/orgChart1"/>
    <dgm:cxn modelId="{C2336CBE-260E-4F93-8D6E-8BE0A8DE05DD}" type="presOf" srcId="{BBDCC185-8111-4BD8-A327-56F2623ED05E}" destId="{DB0456DC-A424-4A80-AC5B-33B4255E8991}" srcOrd="1" destOrd="0" presId="urn:microsoft.com/office/officeart/2005/8/layout/orgChart1"/>
    <dgm:cxn modelId="{1061BBBF-6B30-4538-BF7F-22417806FBE5}" type="presOf" srcId="{2F58BD60-33D6-484C-BA0A-AD617D468FB5}" destId="{4D8A6567-DD2E-4192-B276-2621BDFF09FF}" srcOrd="1" destOrd="0" presId="urn:microsoft.com/office/officeart/2005/8/layout/orgChart1"/>
    <dgm:cxn modelId="{D8D1E5BF-EF86-46B7-864D-2E375E13FAE3}" type="presOf" srcId="{4631D117-EC94-4332-9285-95E134ED01BB}" destId="{CFEEED7C-D06E-4139-A09C-F55B55D244B0}" srcOrd="0" destOrd="0" presId="urn:microsoft.com/office/officeart/2005/8/layout/orgChart1"/>
    <dgm:cxn modelId="{DBC230C2-395B-4BE0-8258-E21E230D0342}" srcId="{F3AC5152-D043-416F-A67C-56E2D0A0ACDC}" destId="{75E6FE90-3E9D-4CC0-9F9B-F2C1CCA06E5E}" srcOrd="1" destOrd="0" parTransId="{4631D117-EC94-4332-9285-95E134ED01BB}" sibTransId="{118D100F-FD79-4D47-9655-A4821A2011C2}"/>
    <dgm:cxn modelId="{D800B6C5-A281-415E-8D69-DBC1A43F6F1F}" type="presOf" srcId="{D227201F-58F9-450F-A878-75FA8DD23BAE}" destId="{A0F11630-CB01-460A-AF00-E8F66323EE11}" srcOrd="1" destOrd="0" presId="urn:microsoft.com/office/officeart/2005/8/layout/orgChart1"/>
    <dgm:cxn modelId="{C4DAB5CB-89E1-43C6-B8A2-320255818374}" type="presOf" srcId="{8ED5E370-5261-4704-A551-343E926586DE}" destId="{A2452B39-8127-4230-85BB-A575265315CC}" srcOrd="0" destOrd="0" presId="urn:microsoft.com/office/officeart/2005/8/layout/orgChart1"/>
    <dgm:cxn modelId="{5B9877D1-4B7C-4A06-B0B6-C29A7F287738}" type="presOf" srcId="{C23BEA1D-7B61-4991-A0B3-C42682AD62DA}" destId="{76BAEB98-7CF5-4568-BAD8-50DC904199FA}" srcOrd="0" destOrd="0" presId="urn:microsoft.com/office/officeart/2005/8/layout/orgChart1"/>
    <dgm:cxn modelId="{2F0CF6D1-6AF6-4C8F-87DC-2DA63674013E}" srcId="{E52C405D-A68C-4A4A-9296-BF40788D0D70}" destId="{DA1AEA4A-389D-44CF-AFB8-41115C74F9DA}" srcOrd="2" destOrd="0" parTransId="{AE333B5D-3E3F-4BED-B08E-FEE2A2072D7A}" sibTransId="{1F22D55D-10CB-40C0-8AAE-47442C5804FD}"/>
    <dgm:cxn modelId="{6CB09CD5-AFF9-4332-8A80-7A0CD532D1CB}" type="presOf" srcId="{75E6FE90-3E9D-4CC0-9F9B-F2C1CCA06E5E}" destId="{08C32AD0-B0A7-46EE-92C6-D8BD0F27713F}" srcOrd="0" destOrd="0" presId="urn:microsoft.com/office/officeart/2005/8/layout/orgChart1"/>
    <dgm:cxn modelId="{4972F1DB-D531-4CFC-AF96-86FEC5822C54}" type="presOf" srcId="{83FBF145-5CD2-4717-A4AC-D1C045B05CA9}" destId="{503DDFE3-F5A3-4235-BEBF-9F3214C3AC76}" srcOrd="1" destOrd="0" presId="urn:microsoft.com/office/officeart/2005/8/layout/orgChart1"/>
    <dgm:cxn modelId="{83D639DD-9DE0-4EB3-895E-E0C3F9A2D97F}" srcId="{F3AC5152-D043-416F-A67C-56E2D0A0ACDC}" destId="{C307561B-D067-4A6B-BF2A-6797E5019160}" srcOrd="2" destOrd="0" parTransId="{45330440-4747-4BD2-ACB0-0F3DF81F1856}" sibTransId="{105A9D95-1477-41A3-8134-1E85C483604E}"/>
    <dgm:cxn modelId="{835849DF-46E9-49A9-AB09-4A515F1CA217}" type="presOf" srcId="{08B75E61-FB73-499C-9CC9-B67037BE4401}" destId="{E61209E6-75F2-46F8-BF99-B7682B8027FE}" srcOrd="0" destOrd="0" presId="urn:microsoft.com/office/officeart/2005/8/layout/orgChart1"/>
    <dgm:cxn modelId="{364B92DF-DB5B-46AF-932E-480D34A552A0}" type="presOf" srcId="{1E4D5807-F78E-403C-87D3-06062A85755B}" destId="{748D63D9-34D5-43F1-B2F6-2A659E393B61}" srcOrd="0" destOrd="0" presId="urn:microsoft.com/office/officeart/2005/8/layout/orgChart1"/>
    <dgm:cxn modelId="{FE4902E0-2135-4D65-A541-4E47B6343236}" type="presOf" srcId="{CE20A618-F678-499A-B8DE-67CC3FC0ED6B}" destId="{1E53C5AE-D51D-41EA-AB9A-5128AB04BF1C}" srcOrd="0" destOrd="0" presId="urn:microsoft.com/office/officeart/2005/8/layout/orgChart1"/>
    <dgm:cxn modelId="{FF9851ED-9B89-45E9-8C6C-807C445B72CF}" type="presOf" srcId="{994CD487-E9B5-427E-A009-F834A37A1F89}" destId="{21E0F049-19D7-4702-BCA4-0C2859947DEF}" srcOrd="0" destOrd="0" presId="urn:microsoft.com/office/officeart/2005/8/layout/orgChart1"/>
    <dgm:cxn modelId="{9F37DDED-8553-44C8-8CCC-BBA56A870802}" type="presOf" srcId="{E52C405D-A68C-4A4A-9296-BF40788D0D70}" destId="{13863AF2-6FA4-4CE3-8AE5-CE2667ED7EA3}" srcOrd="1" destOrd="0" presId="urn:microsoft.com/office/officeart/2005/8/layout/orgChart1"/>
    <dgm:cxn modelId="{872167F5-1895-4579-BEFA-D02BC8D086DF}" srcId="{BBDCC185-8111-4BD8-A327-56F2623ED05E}" destId="{F3AC5152-D043-416F-A67C-56E2D0A0ACDC}" srcOrd="1" destOrd="0" parTransId="{E1AFBB10-B1A6-44BD-A4C5-44DDFB8C271E}" sibTransId="{3D3DD809-D621-4254-84A0-7A413CE69269}"/>
    <dgm:cxn modelId="{E8850DFA-B92B-4D5B-AEA7-E51B807811CA}" srcId="{0CD74C1F-E420-4197-A10A-287236F7F2E9}" destId="{8ED5E370-5261-4704-A551-343E926586DE}" srcOrd="1" destOrd="0" parTransId="{2031132B-5BFA-48CF-9459-F30CFD0EE53F}" sibTransId="{47AE1CD9-068D-4D6E-BF73-D5F3B4A9B0F4}"/>
    <dgm:cxn modelId="{8307B872-C797-4097-BAFC-E7D1C4E79955}" type="presParOf" srcId="{F72B1B69-AA66-4BF8-A5A9-A58032E9D42A}" destId="{4374892F-5F3B-4D5D-BE4B-AAFCD16A4EB9}" srcOrd="0" destOrd="0" presId="urn:microsoft.com/office/officeart/2005/8/layout/orgChart1"/>
    <dgm:cxn modelId="{6B39D8EE-4AAC-4F77-8E1C-E53F3406AF27}" type="presParOf" srcId="{4374892F-5F3B-4D5D-BE4B-AAFCD16A4EB9}" destId="{4AD5CEE7-B5D1-497B-864C-406FAC20FC65}" srcOrd="0" destOrd="0" presId="urn:microsoft.com/office/officeart/2005/8/layout/orgChart1"/>
    <dgm:cxn modelId="{9EA609EF-7E71-437B-A880-D6812D562FAD}" type="presParOf" srcId="{4AD5CEE7-B5D1-497B-864C-406FAC20FC65}" destId="{0463F7D4-1B5C-405F-81EB-C33664A4B4E1}" srcOrd="0" destOrd="0" presId="urn:microsoft.com/office/officeart/2005/8/layout/orgChart1"/>
    <dgm:cxn modelId="{01A398DF-C99C-4511-9F39-F31CD2E50A75}" type="presParOf" srcId="{4AD5CEE7-B5D1-497B-864C-406FAC20FC65}" destId="{DB0456DC-A424-4A80-AC5B-33B4255E8991}" srcOrd="1" destOrd="0" presId="urn:microsoft.com/office/officeart/2005/8/layout/orgChart1"/>
    <dgm:cxn modelId="{5CB28EF4-92E7-4DB2-BD66-8143AA7316F1}" type="presParOf" srcId="{4374892F-5F3B-4D5D-BE4B-AAFCD16A4EB9}" destId="{FB40776D-703C-4533-96FE-420AAB6F0219}" srcOrd="1" destOrd="0" presId="urn:microsoft.com/office/officeart/2005/8/layout/orgChart1"/>
    <dgm:cxn modelId="{6C478C74-D672-407F-989C-B1343660047A}" type="presParOf" srcId="{FB40776D-703C-4533-96FE-420AAB6F0219}" destId="{DE4A2790-4857-4E03-A59A-4C8D60278742}" srcOrd="0" destOrd="0" presId="urn:microsoft.com/office/officeart/2005/8/layout/orgChart1"/>
    <dgm:cxn modelId="{B730795C-9B24-42CE-A7B2-C14C2282AEF5}" type="presParOf" srcId="{FB40776D-703C-4533-96FE-420AAB6F0219}" destId="{E1811C7B-CD44-4BCC-B0FF-6957D163064A}" srcOrd="1" destOrd="0" presId="urn:microsoft.com/office/officeart/2005/8/layout/orgChart1"/>
    <dgm:cxn modelId="{D1DC370C-FED4-47A2-8C6F-CAF465DFCDE5}" type="presParOf" srcId="{E1811C7B-CD44-4BCC-B0FF-6957D163064A}" destId="{C4257F87-1D2B-44F4-9417-91A1EFBF59B4}" srcOrd="0" destOrd="0" presId="urn:microsoft.com/office/officeart/2005/8/layout/orgChart1"/>
    <dgm:cxn modelId="{A5AAA38A-15E6-4CBC-8F48-0BDD1D926FF4}" type="presParOf" srcId="{C4257F87-1D2B-44F4-9417-91A1EFBF59B4}" destId="{59936EEE-D7F6-4F80-9FE6-A078B7553021}" srcOrd="0" destOrd="0" presId="urn:microsoft.com/office/officeart/2005/8/layout/orgChart1"/>
    <dgm:cxn modelId="{B81DD300-2F07-478F-A1B7-C1ED81511D4E}" type="presParOf" srcId="{C4257F87-1D2B-44F4-9417-91A1EFBF59B4}" destId="{13863AF2-6FA4-4CE3-8AE5-CE2667ED7EA3}" srcOrd="1" destOrd="0" presId="urn:microsoft.com/office/officeart/2005/8/layout/orgChart1"/>
    <dgm:cxn modelId="{B3D2A93E-BB5A-4095-87CE-CEC9D5DB675D}" type="presParOf" srcId="{E1811C7B-CD44-4BCC-B0FF-6957D163064A}" destId="{1591D530-B107-49E6-9F15-FB895E490227}" srcOrd="1" destOrd="0" presId="urn:microsoft.com/office/officeart/2005/8/layout/orgChart1"/>
    <dgm:cxn modelId="{D8049C4D-29D9-4098-923E-BEBDF5D8B720}" type="presParOf" srcId="{1591D530-B107-49E6-9F15-FB895E490227}" destId="{71A0CF88-8389-4C83-89F4-F92DA078BF54}" srcOrd="0" destOrd="0" presId="urn:microsoft.com/office/officeart/2005/8/layout/orgChart1"/>
    <dgm:cxn modelId="{F9997821-7C5E-477C-A453-35C9C60CA24A}" type="presParOf" srcId="{1591D530-B107-49E6-9F15-FB895E490227}" destId="{EE75D5D3-4127-4655-BA09-BB52D5ED0791}" srcOrd="1" destOrd="0" presId="urn:microsoft.com/office/officeart/2005/8/layout/orgChart1"/>
    <dgm:cxn modelId="{048850DD-5E04-4C9F-B0F3-BBC550858982}" type="presParOf" srcId="{EE75D5D3-4127-4655-BA09-BB52D5ED0791}" destId="{FB947AFB-EABE-4796-867A-A5326C270FCC}" srcOrd="0" destOrd="0" presId="urn:microsoft.com/office/officeart/2005/8/layout/orgChart1"/>
    <dgm:cxn modelId="{91676099-4F05-40C5-A2C5-60E22DC06CF8}" type="presParOf" srcId="{FB947AFB-EABE-4796-867A-A5326C270FCC}" destId="{95F641A1-4EC1-4C79-8C8C-BC52BBD30B2A}" srcOrd="0" destOrd="0" presId="urn:microsoft.com/office/officeart/2005/8/layout/orgChart1"/>
    <dgm:cxn modelId="{D2B3D740-6E48-4EC2-BA49-CA7B9D668398}" type="presParOf" srcId="{FB947AFB-EABE-4796-867A-A5326C270FCC}" destId="{93350101-A08B-45DB-9B3E-262708059F02}" srcOrd="1" destOrd="0" presId="urn:microsoft.com/office/officeart/2005/8/layout/orgChart1"/>
    <dgm:cxn modelId="{0F431EA1-DA1A-4F02-85B5-D292C00A9ED8}" type="presParOf" srcId="{EE75D5D3-4127-4655-BA09-BB52D5ED0791}" destId="{BD97862B-E14C-4139-938A-30D8DC33E07C}" srcOrd="1" destOrd="0" presId="urn:microsoft.com/office/officeart/2005/8/layout/orgChart1"/>
    <dgm:cxn modelId="{EDA60449-F6B6-48F3-A1B8-3AFFF5637749}" type="presParOf" srcId="{EE75D5D3-4127-4655-BA09-BB52D5ED0791}" destId="{7D4E3401-A7DC-4C18-8F0D-182B8318A30B}" srcOrd="2" destOrd="0" presId="urn:microsoft.com/office/officeart/2005/8/layout/orgChart1"/>
    <dgm:cxn modelId="{81E2F7ED-2F90-4769-BED4-C8074C12124E}" type="presParOf" srcId="{1591D530-B107-49E6-9F15-FB895E490227}" destId="{21E0F049-19D7-4702-BCA4-0C2859947DEF}" srcOrd="2" destOrd="0" presId="urn:microsoft.com/office/officeart/2005/8/layout/orgChart1"/>
    <dgm:cxn modelId="{C716573A-8CE4-4D8B-9AF5-587E198F5725}" type="presParOf" srcId="{1591D530-B107-49E6-9F15-FB895E490227}" destId="{A8D56AD8-8533-4190-9E2A-ABC489FA3A46}" srcOrd="3" destOrd="0" presId="urn:microsoft.com/office/officeart/2005/8/layout/orgChart1"/>
    <dgm:cxn modelId="{56E9839A-0997-4AB0-B9B9-304A141A8F22}" type="presParOf" srcId="{A8D56AD8-8533-4190-9E2A-ABC489FA3A46}" destId="{75EAC941-4804-445C-94AB-C1DFCB64438E}" srcOrd="0" destOrd="0" presId="urn:microsoft.com/office/officeart/2005/8/layout/orgChart1"/>
    <dgm:cxn modelId="{A378C526-BFF9-4DA1-AFAD-412BB84BFE67}" type="presParOf" srcId="{75EAC941-4804-445C-94AB-C1DFCB64438E}" destId="{18C1CE1A-DF46-4AE3-9432-F5E723C5519E}" srcOrd="0" destOrd="0" presId="urn:microsoft.com/office/officeart/2005/8/layout/orgChart1"/>
    <dgm:cxn modelId="{C3E5FF49-4E69-4BF1-9CAC-C18DF631CA60}" type="presParOf" srcId="{75EAC941-4804-445C-94AB-C1DFCB64438E}" destId="{1D64F808-D4C6-4A1E-83BC-DCC4BE3F9557}" srcOrd="1" destOrd="0" presId="urn:microsoft.com/office/officeart/2005/8/layout/orgChart1"/>
    <dgm:cxn modelId="{7BB22640-7A74-488B-A5B1-82E70F07265C}" type="presParOf" srcId="{A8D56AD8-8533-4190-9E2A-ABC489FA3A46}" destId="{1C6D296A-B758-48FB-9FBA-935487B5E09A}" srcOrd="1" destOrd="0" presId="urn:microsoft.com/office/officeart/2005/8/layout/orgChart1"/>
    <dgm:cxn modelId="{40A9DCF4-6111-48DA-BD2A-E0A84CCFE25D}" type="presParOf" srcId="{A8D56AD8-8533-4190-9E2A-ABC489FA3A46}" destId="{D24B86EE-72E4-4C31-8F00-CACB59091E4F}" srcOrd="2" destOrd="0" presId="urn:microsoft.com/office/officeart/2005/8/layout/orgChart1"/>
    <dgm:cxn modelId="{C2FF9E88-9FD8-4503-B774-D6A156CCC296}" type="presParOf" srcId="{1591D530-B107-49E6-9F15-FB895E490227}" destId="{B8BEDD44-D3D9-4CD7-B4A5-F076CFB620D0}" srcOrd="4" destOrd="0" presId="urn:microsoft.com/office/officeart/2005/8/layout/orgChart1"/>
    <dgm:cxn modelId="{3611F62E-C0B1-44E0-AB96-20CD1220B7F4}" type="presParOf" srcId="{1591D530-B107-49E6-9F15-FB895E490227}" destId="{AEA2A889-70D7-4B42-9F32-5F867F375071}" srcOrd="5" destOrd="0" presId="urn:microsoft.com/office/officeart/2005/8/layout/orgChart1"/>
    <dgm:cxn modelId="{C9AF5BAF-071E-4B6D-9130-56D7E5183A29}" type="presParOf" srcId="{AEA2A889-70D7-4B42-9F32-5F867F375071}" destId="{F5C3A2F0-69C9-4D10-8CC2-6AA907740575}" srcOrd="0" destOrd="0" presId="urn:microsoft.com/office/officeart/2005/8/layout/orgChart1"/>
    <dgm:cxn modelId="{19C5B034-4AF9-44D2-B158-0B3FDE5D5683}" type="presParOf" srcId="{F5C3A2F0-69C9-4D10-8CC2-6AA907740575}" destId="{6560BBA8-F7B0-41B6-80E8-84DE1906A8E6}" srcOrd="0" destOrd="0" presId="urn:microsoft.com/office/officeart/2005/8/layout/orgChart1"/>
    <dgm:cxn modelId="{7BE5C0A9-CC10-4CB4-82C0-BFA6B0AF01B1}" type="presParOf" srcId="{F5C3A2F0-69C9-4D10-8CC2-6AA907740575}" destId="{DDFFE447-A1DF-45F5-AFA6-6C9BD33A8032}" srcOrd="1" destOrd="0" presId="urn:microsoft.com/office/officeart/2005/8/layout/orgChart1"/>
    <dgm:cxn modelId="{0272119B-4FF7-4F60-B5E1-7B4A67FD38AF}" type="presParOf" srcId="{AEA2A889-70D7-4B42-9F32-5F867F375071}" destId="{9A366319-5E4E-4EA9-A957-6B7E01D42BD6}" srcOrd="1" destOrd="0" presId="urn:microsoft.com/office/officeart/2005/8/layout/orgChart1"/>
    <dgm:cxn modelId="{96E63198-27C5-49A4-B7EF-B4CCDA5DE70A}" type="presParOf" srcId="{AEA2A889-70D7-4B42-9F32-5F867F375071}" destId="{6622457B-EE55-4D9B-84F2-6556D1D3BB26}" srcOrd="2" destOrd="0" presId="urn:microsoft.com/office/officeart/2005/8/layout/orgChart1"/>
    <dgm:cxn modelId="{2A79B4A0-7190-4488-8A6A-775BD9857F9E}" type="presParOf" srcId="{1591D530-B107-49E6-9F15-FB895E490227}" destId="{E61209E6-75F2-46F8-BF99-B7682B8027FE}" srcOrd="6" destOrd="0" presId="urn:microsoft.com/office/officeart/2005/8/layout/orgChart1"/>
    <dgm:cxn modelId="{ED13E9B9-1C52-4BA8-8588-2CD772ADA442}" type="presParOf" srcId="{1591D530-B107-49E6-9F15-FB895E490227}" destId="{EE43470B-6351-4462-81C6-65E869FB56E4}" srcOrd="7" destOrd="0" presId="urn:microsoft.com/office/officeart/2005/8/layout/orgChart1"/>
    <dgm:cxn modelId="{A8D5E5FC-323A-422D-AECF-FD6A1FE0EADA}" type="presParOf" srcId="{EE43470B-6351-4462-81C6-65E869FB56E4}" destId="{F2FECCDB-DA28-4F75-9374-94F9A6D4A892}" srcOrd="0" destOrd="0" presId="urn:microsoft.com/office/officeart/2005/8/layout/orgChart1"/>
    <dgm:cxn modelId="{FF9509F4-C044-4FFD-BB11-8948E2DD85DD}" type="presParOf" srcId="{F2FECCDB-DA28-4F75-9374-94F9A6D4A892}" destId="{21D1CC4C-1812-4606-97A1-FCAA3CF93CE1}" srcOrd="0" destOrd="0" presId="urn:microsoft.com/office/officeart/2005/8/layout/orgChart1"/>
    <dgm:cxn modelId="{F79D2E5A-BC9C-4420-B350-A48E79E8E6D0}" type="presParOf" srcId="{F2FECCDB-DA28-4F75-9374-94F9A6D4A892}" destId="{4D8A6567-DD2E-4192-B276-2621BDFF09FF}" srcOrd="1" destOrd="0" presId="urn:microsoft.com/office/officeart/2005/8/layout/orgChart1"/>
    <dgm:cxn modelId="{61DFC4E1-6E96-4380-8438-9C63B87B3A87}" type="presParOf" srcId="{EE43470B-6351-4462-81C6-65E869FB56E4}" destId="{F5F8257B-6ADB-459D-84DE-5F7B27D3D23B}" srcOrd="1" destOrd="0" presId="urn:microsoft.com/office/officeart/2005/8/layout/orgChart1"/>
    <dgm:cxn modelId="{E42FDAB6-F207-4DC5-B959-E8BFB0F22833}" type="presParOf" srcId="{EE43470B-6351-4462-81C6-65E869FB56E4}" destId="{2412E4B1-1C46-4B98-9451-0756698F470F}" srcOrd="2" destOrd="0" presId="urn:microsoft.com/office/officeart/2005/8/layout/orgChart1"/>
    <dgm:cxn modelId="{C57ABDF7-381D-4E50-9F13-A1396CDEA0F9}" type="presParOf" srcId="{E1811C7B-CD44-4BCC-B0FF-6957D163064A}" destId="{62E5A6D6-D72C-4637-B56F-360C47190F43}" srcOrd="2" destOrd="0" presId="urn:microsoft.com/office/officeart/2005/8/layout/orgChart1"/>
    <dgm:cxn modelId="{28F75AE3-4E3F-4BCE-8B90-7D1E315964AD}" type="presParOf" srcId="{FB40776D-703C-4533-96FE-420AAB6F0219}" destId="{EAB567D0-7589-4994-B3BF-A1F672211AA8}" srcOrd="2" destOrd="0" presId="urn:microsoft.com/office/officeart/2005/8/layout/orgChart1"/>
    <dgm:cxn modelId="{7EC959F7-9ADF-4468-B281-046E4BE126D5}" type="presParOf" srcId="{FB40776D-703C-4533-96FE-420AAB6F0219}" destId="{502336CA-7C6D-4203-BD62-CCD00C9AD180}" srcOrd="3" destOrd="0" presId="urn:microsoft.com/office/officeart/2005/8/layout/orgChart1"/>
    <dgm:cxn modelId="{11B1C7D7-C884-4A34-9286-E1BD19FCBD1A}" type="presParOf" srcId="{502336CA-7C6D-4203-BD62-CCD00C9AD180}" destId="{52B82CAC-77A4-4210-9CB8-BC4995DBB90C}" srcOrd="0" destOrd="0" presId="urn:microsoft.com/office/officeart/2005/8/layout/orgChart1"/>
    <dgm:cxn modelId="{3BBFF0D8-4752-40AE-8AFE-CA30FB65F9A7}" type="presParOf" srcId="{52B82CAC-77A4-4210-9CB8-BC4995DBB90C}" destId="{05088AF2-F1D2-4548-A00A-26AA1F60EB10}" srcOrd="0" destOrd="0" presId="urn:microsoft.com/office/officeart/2005/8/layout/orgChart1"/>
    <dgm:cxn modelId="{5C786E26-5EC8-4BFB-9019-2951B40B8643}" type="presParOf" srcId="{52B82CAC-77A4-4210-9CB8-BC4995DBB90C}" destId="{24E195FE-900E-4398-80F7-E36CA08A2FE4}" srcOrd="1" destOrd="0" presId="urn:microsoft.com/office/officeart/2005/8/layout/orgChart1"/>
    <dgm:cxn modelId="{CFFC1960-5216-4FEC-BE06-C8504D95B70D}" type="presParOf" srcId="{502336CA-7C6D-4203-BD62-CCD00C9AD180}" destId="{1C85E7BD-C9E0-43AD-80FC-608E4B0AE072}" srcOrd="1" destOrd="0" presId="urn:microsoft.com/office/officeart/2005/8/layout/orgChart1"/>
    <dgm:cxn modelId="{6FD2388E-8967-47D5-85E3-60C4FE001430}" type="presParOf" srcId="{1C85E7BD-C9E0-43AD-80FC-608E4B0AE072}" destId="{748D63D9-34D5-43F1-B2F6-2A659E393B61}" srcOrd="0" destOrd="0" presId="urn:microsoft.com/office/officeart/2005/8/layout/orgChart1"/>
    <dgm:cxn modelId="{F7C6C197-0CAF-4479-9FCF-B9D81EEFB186}" type="presParOf" srcId="{1C85E7BD-C9E0-43AD-80FC-608E4B0AE072}" destId="{6D5B5316-3B69-4A8A-A496-02F02AF388ED}" srcOrd="1" destOrd="0" presId="urn:microsoft.com/office/officeart/2005/8/layout/orgChart1"/>
    <dgm:cxn modelId="{EB1F8021-57B4-4C77-99B0-FD55CE3ACC19}" type="presParOf" srcId="{6D5B5316-3B69-4A8A-A496-02F02AF388ED}" destId="{67749B5D-753B-41D0-974B-881459177C80}" srcOrd="0" destOrd="0" presId="urn:microsoft.com/office/officeart/2005/8/layout/orgChart1"/>
    <dgm:cxn modelId="{A144A69B-DEFA-44E0-9731-0F374E9141DA}" type="presParOf" srcId="{67749B5D-753B-41D0-974B-881459177C80}" destId="{1C9EC65B-46D4-4FC1-B63D-DC83E6D5034F}" srcOrd="0" destOrd="0" presId="urn:microsoft.com/office/officeart/2005/8/layout/orgChart1"/>
    <dgm:cxn modelId="{BBC972B1-5EA8-4486-8E5B-CEA64A2C8D1E}" type="presParOf" srcId="{67749B5D-753B-41D0-974B-881459177C80}" destId="{A0F11630-CB01-460A-AF00-E8F66323EE11}" srcOrd="1" destOrd="0" presId="urn:microsoft.com/office/officeart/2005/8/layout/orgChart1"/>
    <dgm:cxn modelId="{DA973EE0-5C0B-497B-B415-3440B366C5B2}" type="presParOf" srcId="{6D5B5316-3B69-4A8A-A496-02F02AF388ED}" destId="{51CE6179-633A-4207-B1E0-D608F38F709B}" srcOrd="1" destOrd="0" presId="urn:microsoft.com/office/officeart/2005/8/layout/orgChart1"/>
    <dgm:cxn modelId="{DD0996ED-E8A5-4616-9286-3F2B8E4CC195}" type="presParOf" srcId="{6D5B5316-3B69-4A8A-A496-02F02AF388ED}" destId="{3A464D9A-837F-4B4E-B785-C20AA0DA8D44}" srcOrd="2" destOrd="0" presId="urn:microsoft.com/office/officeart/2005/8/layout/orgChart1"/>
    <dgm:cxn modelId="{1BE3E432-7AF3-4478-B151-46D058E5D7C1}" type="presParOf" srcId="{1C85E7BD-C9E0-43AD-80FC-608E4B0AE072}" destId="{CFEEED7C-D06E-4139-A09C-F55B55D244B0}" srcOrd="2" destOrd="0" presId="urn:microsoft.com/office/officeart/2005/8/layout/orgChart1"/>
    <dgm:cxn modelId="{F3FF1D69-A0DF-43D5-98C0-8A847CF201E6}" type="presParOf" srcId="{1C85E7BD-C9E0-43AD-80FC-608E4B0AE072}" destId="{F9F4BB49-6643-4627-BC4C-4955C1774484}" srcOrd="3" destOrd="0" presId="urn:microsoft.com/office/officeart/2005/8/layout/orgChart1"/>
    <dgm:cxn modelId="{D083B240-4C9F-4E72-938B-2C7BE17A0B49}" type="presParOf" srcId="{F9F4BB49-6643-4627-BC4C-4955C1774484}" destId="{EC650486-3AD5-40DA-ADBF-50D19BDA77A4}" srcOrd="0" destOrd="0" presId="urn:microsoft.com/office/officeart/2005/8/layout/orgChart1"/>
    <dgm:cxn modelId="{FC11201E-2F4B-43FB-AF45-FCA2B037C1C1}" type="presParOf" srcId="{EC650486-3AD5-40DA-ADBF-50D19BDA77A4}" destId="{08C32AD0-B0A7-46EE-92C6-D8BD0F27713F}" srcOrd="0" destOrd="0" presId="urn:microsoft.com/office/officeart/2005/8/layout/orgChart1"/>
    <dgm:cxn modelId="{669887D8-953A-4AF2-8B40-5F1AEF9F61E8}" type="presParOf" srcId="{EC650486-3AD5-40DA-ADBF-50D19BDA77A4}" destId="{F0F2E00E-26A0-4EA8-AF28-89B955209049}" srcOrd="1" destOrd="0" presId="urn:microsoft.com/office/officeart/2005/8/layout/orgChart1"/>
    <dgm:cxn modelId="{AEAE23B2-F456-4912-BDAC-5EB54BA5906E}" type="presParOf" srcId="{F9F4BB49-6643-4627-BC4C-4955C1774484}" destId="{1B47D6CD-E894-49CB-8101-846266234D70}" srcOrd="1" destOrd="0" presId="urn:microsoft.com/office/officeart/2005/8/layout/orgChart1"/>
    <dgm:cxn modelId="{8665CC1B-A31D-4A9E-A19F-1B1D60637695}" type="presParOf" srcId="{F9F4BB49-6643-4627-BC4C-4955C1774484}" destId="{8618EF9E-C05F-4609-8258-CB3C1A6278E1}" srcOrd="2" destOrd="0" presId="urn:microsoft.com/office/officeart/2005/8/layout/orgChart1"/>
    <dgm:cxn modelId="{23217098-8532-446D-BC61-FD0CD02271E9}" type="presParOf" srcId="{1C85E7BD-C9E0-43AD-80FC-608E4B0AE072}" destId="{264E6EF4-5D95-46BD-9452-70F4817BFA22}" srcOrd="4" destOrd="0" presId="urn:microsoft.com/office/officeart/2005/8/layout/orgChart1"/>
    <dgm:cxn modelId="{64C6A25B-7E27-4230-A942-42876D85D054}" type="presParOf" srcId="{1C85E7BD-C9E0-43AD-80FC-608E4B0AE072}" destId="{A5ED90C5-685E-4310-AB4E-AD069E8539BF}" srcOrd="5" destOrd="0" presId="urn:microsoft.com/office/officeart/2005/8/layout/orgChart1"/>
    <dgm:cxn modelId="{A00F4F5C-07BC-4C6E-BC6C-7692D157697F}" type="presParOf" srcId="{A5ED90C5-685E-4310-AB4E-AD069E8539BF}" destId="{71B10C41-08EF-4E4C-9E19-62D1BD897571}" srcOrd="0" destOrd="0" presId="urn:microsoft.com/office/officeart/2005/8/layout/orgChart1"/>
    <dgm:cxn modelId="{512C50C7-B734-4500-9C89-D92D6F5F1A3A}" type="presParOf" srcId="{71B10C41-08EF-4E4C-9E19-62D1BD897571}" destId="{BBB40B57-B297-42BF-AB97-E9C0BC61A031}" srcOrd="0" destOrd="0" presId="urn:microsoft.com/office/officeart/2005/8/layout/orgChart1"/>
    <dgm:cxn modelId="{902E9BE0-DA1F-42B6-BCCF-2A7159D3B710}" type="presParOf" srcId="{71B10C41-08EF-4E4C-9E19-62D1BD897571}" destId="{E802935B-D794-40DF-B54F-2ACDFF82BEC0}" srcOrd="1" destOrd="0" presId="urn:microsoft.com/office/officeart/2005/8/layout/orgChart1"/>
    <dgm:cxn modelId="{747E6C18-C4B1-46FE-A736-43B53750DC03}" type="presParOf" srcId="{A5ED90C5-685E-4310-AB4E-AD069E8539BF}" destId="{79C0F559-BA60-4CA7-BFFB-F1ECC3CE4D2E}" srcOrd="1" destOrd="0" presId="urn:microsoft.com/office/officeart/2005/8/layout/orgChart1"/>
    <dgm:cxn modelId="{B5D7064A-01B8-4294-BC86-698221022EC0}" type="presParOf" srcId="{A5ED90C5-685E-4310-AB4E-AD069E8539BF}" destId="{CF14CACF-FBEE-4800-A960-2C5445064918}" srcOrd="2" destOrd="0" presId="urn:microsoft.com/office/officeart/2005/8/layout/orgChart1"/>
    <dgm:cxn modelId="{18DDE8E7-C9E2-49B9-844E-8EA1E3D69C68}" type="presParOf" srcId="{1C85E7BD-C9E0-43AD-80FC-608E4B0AE072}" destId="{F833B7A0-A340-4324-8746-D94538A097F8}" srcOrd="6" destOrd="0" presId="urn:microsoft.com/office/officeart/2005/8/layout/orgChart1"/>
    <dgm:cxn modelId="{C2CC224F-4BC9-4BA3-BD8A-786B6B91B2FB}" type="presParOf" srcId="{1C85E7BD-C9E0-43AD-80FC-608E4B0AE072}" destId="{52D6E669-C6A7-4892-A0E8-8A013526B651}" srcOrd="7" destOrd="0" presId="urn:microsoft.com/office/officeart/2005/8/layout/orgChart1"/>
    <dgm:cxn modelId="{60C3CC87-200A-4D90-A4D4-8D3089277959}" type="presParOf" srcId="{52D6E669-C6A7-4892-A0E8-8A013526B651}" destId="{1DB2D1AF-4608-4BF3-A08F-8834047D76C3}" srcOrd="0" destOrd="0" presId="urn:microsoft.com/office/officeart/2005/8/layout/orgChart1"/>
    <dgm:cxn modelId="{0FE064B8-D0BA-4D3E-BE04-3F9C96FC6C72}" type="presParOf" srcId="{1DB2D1AF-4608-4BF3-A08F-8834047D76C3}" destId="{28143445-75CF-40B3-8AC3-4585F54E282A}" srcOrd="0" destOrd="0" presId="urn:microsoft.com/office/officeart/2005/8/layout/orgChart1"/>
    <dgm:cxn modelId="{DC6AC317-9F9D-4BB2-9E6A-8CB2E19EBE5D}" type="presParOf" srcId="{1DB2D1AF-4608-4BF3-A08F-8834047D76C3}" destId="{503DDFE3-F5A3-4235-BEBF-9F3214C3AC76}" srcOrd="1" destOrd="0" presId="urn:microsoft.com/office/officeart/2005/8/layout/orgChart1"/>
    <dgm:cxn modelId="{53DD4BCE-2167-4002-9B3D-5E8464BA61AB}" type="presParOf" srcId="{52D6E669-C6A7-4892-A0E8-8A013526B651}" destId="{A29B94D7-A92E-41CB-B2B9-EF5B8394C67E}" srcOrd="1" destOrd="0" presId="urn:microsoft.com/office/officeart/2005/8/layout/orgChart1"/>
    <dgm:cxn modelId="{EBC4CF0D-060E-4960-AD2A-72C1D7948428}" type="presParOf" srcId="{52D6E669-C6A7-4892-A0E8-8A013526B651}" destId="{5D430011-B0F8-4604-A740-92807AAB7E08}" srcOrd="2" destOrd="0" presId="urn:microsoft.com/office/officeart/2005/8/layout/orgChart1"/>
    <dgm:cxn modelId="{3F455BCC-4726-4D14-84D8-E2E7CC46D5A9}" type="presParOf" srcId="{1C85E7BD-C9E0-43AD-80FC-608E4B0AE072}" destId="{D5A24C36-55E2-4ECD-AC6D-01A7729DFEF4}" srcOrd="8" destOrd="0" presId="urn:microsoft.com/office/officeart/2005/8/layout/orgChart1"/>
    <dgm:cxn modelId="{B5B544E9-4E96-49E5-9AB4-C639B6178C17}" type="presParOf" srcId="{1C85E7BD-C9E0-43AD-80FC-608E4B0AE072}" destId="{F87169E0-B9C6-4481-ACF3-EC07A166FFD9}" srcOrd="9" destOrd="0" presId="urn:microsoft.com/office/officeart/2005/8/layout/orgChart1"/>
    <dgm:cxn modelId="{3A211C94-8E3B-417E-904B-78B4312E781D}" type="presParOf" srcId="{F87169E0-B9C6-4481-ACF3-EC07A166FFD9}" destId="{3DEBC71B-317E-48E0-A3CC-B0956F782014}" srcOrd="0" destOrd="0" presId="urn:microsoft.com/office/officeart/2005/8/layout/orgChart1"/>
    <dgm:cxn modelId="{F24BBBF0-D503-4FA0-ABFB-364FE6B63844}" type="presParOf" srcId="{3DEBC71B-317E-48E0-A3CC-B0956F782014}" destId="{8263ABDB-ACCF-45F2-B552-EE34AE518782}" srcOrd="0" destOrd="0" presId="urn:microsoft.com/office/officeart/2005/8/layout/orgChart1"/>
    <dgm:cxn modelId="{FD33019D-0E48-4B96-A207-C389280935B5}" type="presParOf" srcId="{3DEBC71B-317E-48E0-A3CC-B0956F782014}" destId="{75A714F2-501B-4772-AD37-A623C34D971C}" srcOrd="1" destOrd="0" presId="urn:microsoft.com/office/officeart/2005/8/layout/orgChart1"/>
    <dgm:cxn modelId="{155B7526-8CF5-4B55-91E4-F5963FFD9591}" type="presParOf" srcId="{F87169E0-B9C6-4481-ACF3-EC07A166FFD9}" destId="{12CBE914-EEB3-4479-B0CC-D978C13425CF}" srcOrd="1" destOrd="0" presId="urn:microsoft.com/office/officeart/2005/8/layout/orgChart1"/>
    <dgm:cxn modelId="{8BA12262-CFB0-45A1-9145-02DD62B0AA75}" type="presParOf" srcId="{F87169E0-B9C6-4481-ACF3-EC07A166FFD9}" destId="{4B4A423A-4C67-4139-9778-8EB26D821D27}" srcOrd="2" destOrd="0" presId="urn:microsoft.com/office/officeart/2005/8/layout/orgChart1"/>
    <dgm:cxn modelId="{39CB1E83-A50D-4A9E-BCD6-36424FD834D8}" type="presParOf" srcId="{502336CA-7C6D-4203-BD62-CCD00C9AD180}" destId="{02FF4648-17FA-406C-93B6-504A5709F6FC}" srcOrd="2" destOrd="0" presId="urn:microsoft.com/office/officeart/2005/8/layout/orgChart1"/>
    <dgm:cxn modelId="{CBC275C7-1BC9-4B3B-9B4D-3E24AA02A2C4}" type="presParOf" srcId="{FB40776D-703C-4533-96FE-420AAB6F0219}" destId="{BFFD5BDF-5221-42DF-891F-1CBB02F51B82}" srcOrd="4" destOrd="0" presId="urn:microsoft.com/office/officeart/2005/8/layout/orgChart1"/>
    <dgm:cxn modelId="{FEF5D885-FBE3-47AE-8BDC-99DE2317D166}" type="presParOf" srcId="{FB40776D-703C-4533-96FE-420AAB6F0219}" destId="{F4237A13-9E24-4092-A5BD-10098327FB51}" srcOrd="5" destOrd="0" presId="urn:microsoft.com/office/officeart/2005/8/layout/orgChart1"/>
    <dgm:cxn modelId="{B35EF47B-1761-4D76-8F21-FCB2A2EB5B70}" type="presParOf" srcId="{F4237A13-9E24-4092-A5BD-10098327FB51}" destId="{B8697A43-F652-423B-8926-97FE29A05FE5}" srcOrd="0" destOrd="0" presId="urn:microsoft.com/office/officeart/2005/8/layout/orgChart1"/>
    <dgm:cxn modelId="{24EF4E85-57AD-40B6-855C-972EEE34B9EC}" type="presParOf" srcId="{B8697A43-F652-423B-8926-97FE29A05FE5}" destId="{94FCC42A-5B57-492E-9037-1AF89EAA0297}" srcOrd="0" destOrd="0" presId="urn:microsoft.com/office/officeart/2005/8/layout/orgChart1"/>
    <dgm:cxn modelId="{3761DA9D-2EBC-4632-BCD4-DDDA9C483ED6}" type="presParOf" srcId="{B8697A43-F652-423B-8926-97FE29A05FE5}" destId="{D36DA731-6FEE-43DE-AB90-201EB8CEA772}" srcOrd="1" destOrd="0" presId="urn:microsoft.com/office/officeart/2005/8/layout/orgChart1"/>
    <dgm:cxn modelId="{0432EBF5-79F1-4040-818A-F5A956DE1AA5}" type="presParOf" srcId="{F4237A13-9E24-4092-A5BD-10098327FB51}" destId="{89C3E118-1B31-45E4-9629-A4414B25652B}" srcOrd="1" destOrd="0" presId="urn:microsoft.com/office/officeart/2005/8/layout/orgChart1"/>
    <dgm:cxn modelId="{A1EA00F3-E45B-457F-B5AF-AABE4C9F33AD}" type="presParOf" srcId="{89C3E118-1B31-45E4-9629-A4414B25652B}" destId="{7A0DC458-80B0-4944-8F95-60A3A91BDCE2}" srcOrd="0" destOrd="0" presId="urn:microsoft.com/office/officeart/2005/8/layout/orgChart1"/>
    <dgm:cxn modelId="{C173B44C-D3D1-45E5-8701-B167683DE98B}" type="presParOf" srcId="{89C3E118-1B31-45E4-9629-A4414B25652B}" destId="{6F87EA67-C683-4154-BE5C-0C7DEDC9ED70}" srcOrd="1" destOrd="0" presId="urn:microsoft.com/office/officeart/2005/8/layout/orgChart1"/>
    <dgm:cxn modelId="{F70485D4-5C97-4793-AC1E-F325091EF6EA}" type="presParOf" srcId="{6F87EA67-C683-4154-BE5C-0C7DEDC9ED70}" destId="{372B1FEF-1E96-4F36-AFF3-ECCB13B101BA}" srcOrd="0" destOrd="0" presId="urn:microsoft.com/office/officeart/2005/8/layout/orgChart1"/>
    <dgm:cxn modelId="{C39EC6CC-D561-4517-9473-1762715508D8}" type="presParOf" srcId="{372B1FEF-1E96-4F36-AFF3-ECCB13B101BA}" destId="{1E53C5AE-D51D-41EA-AB9A-5128AB04BF1C}" srcOrd="0" destOrd="0" presId="urn:microsoft.com/office/officeart/2005/8/layout/orgChart1"/>
    <dgm:cxn modelId="{D0525DDE-F591-43F5-A008-EF76B3553E56}" type="presParOf" srcId="{372B1FEF-1E96-4F36-AFF3-ECCB13B101BA}" destId="{6D56081E-E806-4C59-9999-E16379DF070A}" srcOrd="1" destOrd="0" presId="urn:microsoft.com/office/officeart/2005/8/layout/orgChart1"/>
    <dgm:cxn modelId="{056EC66A-4B38-4148-9F4A-AA6F27B1892B}" type="presParOf" srcId="{6F87EA67-C683-4154-BE5C-0C7DEDC9ED70}" destId="{A2668C44-2192-4B2C-BA11-6FDC77D66C22}" srcOrd="1" destOrd="0" presId="urn:microsoft.com/office/officeart/2005/8/layout/orgChart1"/>
    <dgm:cxn modelId="{FD3339ED-0187-4DE8-9EEB-F0321A9E1548}" type="presParOf" srcId="{6F87EA67-C683-4154-BE5C-0C7DEDC9ED70}" destId="{3342179F-291A-4B56-A603-5E3CF5B61863}" srcOrd="2" destOrd="0" presId="urn:microsoft.com/office/officeart/2005/8/layout/orgChart1"/>
    <dgm:cxn modelId="{2E89269F-DCF6-42BD-AD4B-7A9346107EA6}" type="presParOf" srcId="{89C3E118-1B31-45E4-9629-A4414B25652B}" destId="{858B3E55-90A1-4154-95A2-4310E3B227F7}" srcOrd="2" destOrd="0" presId="urn:microsoft.com/office/officeart/2005/8/layout/orgChart1"/>
    <dgm:cxn modelId="{D08FC180-2578-45F3-A735-9EC99FBAA3AF}" type="presParOf" srcId="{89C3E118-1B31-45E4-9629-A4414B25652B}" destId="{773407CA-AEB0-4271-A572-6977EA129646}" srcOrd="3" destOrd="0" presId="urn:microsoft.com/office/officeart/2005/8/layout/orgChart1"/>
    <dgm:cxn modelId="{F7D8DE7B-D958-4B14-B4EA-1145670B3FE6}" type="presParOf" srcId="{773407CA-AEB0-4271-A572-6977EA129646}" destId="{95C6FE64-AB40-43C3-97D4-4A7DB5450F3E}" srcOrd="0" destOrd="0" presId="urn:microsoft.com/office/officeart/2005/8/layout/orgChart1"/>
    <dgm:cxn modelId="{0E60D180-99A5-46E9-9C80-29CD3DD60C61}" type="presParOf" srcId="{95C6FE64-AB40-43C3-97D4-4A7DB5450F3E}" destId="{C9582C0E-F3AC-4BA6-833B-C86317B614CA}" srcOrd="0" destOrd="0" presId="urn:microsoft.com/office/officeart/2005/8/layout/orgChart1"/>
    <dgm:cxn modelId="{C777986B-2F8A-4CEB-93A7-65E2072A1847}" type="presParOf" srcId="{95C6FE64-AB40-43C3-97D4-4A7DB5450F3E}" destId="{D9AE0D50-4627-413E-A2A9-AC767D6A9066}" srcOrd="1" destOrd="0" presId="urn:microsoft.com/office/officeart/2005/8/layout/orgChart1"/>
    <dgm:cxn modelId="{95360FA2-DFDD-492B-8829-B0040C409A97}" type="presParOf" srcId="{773407CA-AEB0-4271-A572-6977EA129646}" destId="{42A6550E-A5E3-4099-B97F-E3EDDEBE467F}" srcOrd="1" destOrd="0" presId="urn:microsoft.com/office/officeart/2005/8/layout/orgChart1"/>
    <dgm:cxn modelId="{4F30600E-DE33-45BB-9102-411D004C4D73}" type="presParOf" srcId="{773407CA-AEB0-4271-A572-6977EA129646}" destId="{6068748A-0B9D-4EFF-A411-242161E30F76}" srcOrd="2" destOrd="0" presId="urn:microsoft.com/office/officeart/2005/8/layout/orgChart1"/>
    <dgm:cxn modelId="{29246806-26A4-49A3-96CF-7C38CCBA24EF}" type="presParOf" srcId="{F4237A13-9E24-4092-A5BD-10098327FB51}" destId="{291D46FC-3488-4347-81B2-5373E6057B57}" srcOrd="2" destOrd="0" presId="urn:microsoft.com/office/officeart/2005/8/layout/orgChart1"/>
    <dgm:cxn modelId="{A9BCC4C8-9DCA-40FE-A937-99B4364DB0A5}" type="presParOf" srcId="{FB40776D-703C-4533-96FE-420AAB6F0219}" destId="{76BAEB98-7CF5-4568-BAD8-50DC904199FA}" srcOrd="6" destOrd="0" presId="urn:microsoft.com/office/officeart/2005/8/layout/orgChart1"/>
    <dgm:cxn modelId="{9A6F7A66-41A2-4D6A-890F-BBF55F329607}" type="presParOf" srcId="{FB40776D-703C-4533-96FE-420AAB6F0219}" destId="{245F7C48-03A2-4440-ACBB-957586DE2DEE}" srcOrd="7" destOrd="0" presId="urn:microsoft.com/office/officeart/2005/8/layout/orgChart1"/>
    <dgm:cxn modelId="{62A19887-296F-41E9-BBCD-09AE61B4C0FD}" type="presParOf" srcId="{245F7C48-03A2-4440-ACBB-957586DE2DEE}" destId="{47F17F95-7E63-44B2-BCBA-6B556F89DF31}" srcOrd="0" destOrd="0" presId="urn:microsoft.com/office/officeart/2005/8/layout/orgChart1"/>
    <dgm:cxn modelId="{F952E277-9A79-41F8-B077-8B9EB8F4F218}" type="presParOf" srcId="{47F17F95-7E63-44B2-BCBA-6B556F89DF31}" destId="{AF7CBF13-C35E-4DEF-B621-F90E530B123D}" srcOrd="0" destOrd="0" presId="urn:microsoft.com/office/officeart/2005/8/layout/orgChart1"/>
    <dgm:cxn modelId="{004CE0C0-FDCE-41DC-B0AF-C085781B6404}" type="presParOf" srcId="{47F17F95-7E63-44B2-BCBA-6B556F89DF31}" destId="{7A6AA2E4-6198-41B4-95D4-15A764668AD4}" srcOrd="1" destOrd="0" presId="urn:microsoft.com/office/officeart/2005/8/layout/orgChart1"/>
    <dgm:cxn modelId="{B9E2B61D-BC23-4C4D-A3AC-BC47B3E107A3}" type="presParOf" srcId="{245F7C48-03A2-4440-ACBB-957586DE2DEE}" destId="{8C8D3E5C-BEFF-4031-B64A-4D370BB674C6}" srcOrd="1" destOrd="0" presId="urn:microsoft.com/office/officeart/2005/8/layout/orgChart1"/>
    <dgm:cxn modelId="{D29EDBC3-659D-45D0-A918-F4CB803FAB5B}" type="presParOf" srcId="{8C8D3E5C-BEFF-4031-B64A-4D370BB674C6}" destId="{CD77D845-6445-463B-AEB8-BDC18574CEE8}" srcOrd="0" destOrd="0" presId="urn:microsoft.com/office/officeart/2005/8/layout/orgChart1"/>
    <dgm:cxn modelId="{B4D533F3-F29E-460E-9092-831920CED2D2}" type="presParOf" srcId="{8C8D3E5C-BEFF-4031-B64A-4D370BB674C6}" destId="{4ACAE302-07F8-4318-A198-639D313BE6DC}" srcOrd="1" destOrd="0" presId="urn:microsoft.com/office/officeart/2005/8/layout/orgChart1"/>
    <dgm:cxn modelId="{AEBF888F-4108-44FA-A72F-110B86DC9365}" type="presParOf" srcId="{4ACAE302-07F8-4318-A198-639D313BE6DC}" destId="{D84475B9-5F47-4B4C-96B8-F31BCFAC1402}" srcOrd="0" destOrd="0" presId="urn:microsoft.com/office/officeart/2005/8/layout/orgChart1"/>
    <dgm:cxn modelId="{AFE17E5A-67CB-4020-AE6B-7963B70EA802}" type="presParOf" srcId="{D84475B9-5F47-4B4C-96B8-F31BCFAC1402}" destId="{4A93F910-F18C-442E-B9B8-7E99041AABD5}" srcOrd="0" destOrd="0" presId="urn:microsoft.com/office/officeart/2005/8/layout/orgChart1"/>
    <dgm:cxn modelId="{0CCCA9E0-1727-418D-9507-7ADC7AE6B7D9}" type="presParOf" srcId="{D84475B9-5F47-4B4C-96B8-F31BCFAC1402}" destId="{445AD22D-DA63-4E10-B08B-01355E875A6D}" srcOrd="1" destOrd="0" presId="urn:microsoft.com/office/officeart/2005/8/layout/orgChart1"/>
    <dgm:cxn modelId="{87D8FA16-3021-4D30-852B-306D753431C4}" type="presParOf" srcId="{4ACAE302-07F8-4318-A198-639D313BE6DC}" destId="{FF769C58-6B36-4473-AA07-DA5CDED52909}" srcOrd="1" destOrd="0" presId="urn:microsoft.com/office/officeart/2005/8/layout/orgChart1"/>
    <dgm:cxn modelId="{752BB79B-A308-44B9-AAB0-E53F26E5CCB9}" type="presParOf" srcId="{4ACAE302-07F8-4318-A198-639D313BE6DC}" destId="{2E8D217B-788E-435C-BB05-2B629E825355}" srcOrd="2" destOrd="0" presId="urn:microsoft.com/office/officeart/2005/8/layout/orgChart1"/>
    <dgm:cxn modelId="{8D9F11AF-924A-4F32-BE5A-C312A5C4A08A}" type="presParOf" srcId="{8C8D3E5C-BEFF-4031-B64A-4D370BB674C6}" destId="{029CCEDC-794E-439F-96EF-04EF0E97E9E1}" srcOrd="2" destOrd="0" presId="urn:microsoft.com/office/officeart/2005/8/layout/orgChart1"/>
    <dgm:cxn modelId="{A14D80A7-AC4B-436F-8EB2-725029FECB23}" type="presParOf" srcId="{8C8D3E5C-BEFF-4031-B64A-4D370BB674C6}" destId="{607F4E9C-DC41-4086-8657-DF6B6211BC8A}" srcOrd="3" destOrd="0" presId="urn:microsoft.com/office/officeart/2005/8/layout/orgChart1"/>
    <dgm:cxn modelId="{12E962C6-9963-4912-A2C4-48859EC62A08}" type="presParOf" srcId="{607F4E9C-DC41-4086-8657-DF6B6211BC8A}" destId="{2D8A4E9B-C0D6-4BC7-A8FD-D92EADAF24F3}" srcOrd="0" destOrd="0" presId="urn:microsoft.com/office/officeart/2005/8/layout/orgChart1"/>
    <dgm:cxn modelId="{1E2EF2B9-1A14-4554-93BB-2AAC2EDF0F28}" type="presParOf" srcId="{2D8A4E9B-C0D6-4BC7-A8FD-D92EADAF24F3}" destId="{A2452B39-8127-4230-85BB-A575265315CC}" srcOrd="0" destOrd="0" presId="urn:microsoft.com/office/officeart/2005/8/layout/orgChart1"/>
    <dgm:cxn modelId="{E86FE5B5-D044-4814-9DB6-338C8C1A1188}" type="presParOf" srcId="{2D8A4E9B-C0D6-4BC7-A8FD-D92EADAF24F3}" destId="{1CC9E86E-7F14-4702-BDB5-3230EF22C1D3}" srcOrd="1" destOrd="0" presId="urn:microsoft.com/office/officeart/2005/8/layout/orgChart1"/>
    <dgm:cxn modelId="{1676AA06-C82F-4F3D-AF2A-AAC88DDF9A85}" type="presParOf" srcId="{607F4E9C-DC41-4086-8657-DF6B6211BC8A}" destId="{7D4C54DB-65F9-4A1C-AC6B-36791B65A1F7}" srcOrd="1" destOrd="0" presId="urn:microsoft.com/office/officeart/2005/8/layout/orgChart1"/>
    <dgm:cxn modelId="{9F2A5745-BD5B-45CE-8493-F21D4E2BA892}" type="presParOf" srcId="{607F4E9C-DC41-4086-8657-DF6B6211BC8A}" destId="{1E43FD6B-62EB-496D-8434-74F0A7A67FA7}" srcOrd="2" destOrd="0" presId="urn:microsoft.com/office/officeart/2005/8/layout/orgChart1"/>
    <dgm:cxn modelId="{F26A34F5-04C0-451F-A734-AD61A767E61D}" type="presParOf" srcId="{8C8D3E5C-BEFF-4031-B64A-4D370BB674C6}" destId="{DA2E8DDE-EE8D-48BD-8680-06A8758E2E89}" srcOrd="4" destOrd="0" presId="urn:microsoft.com/office/officeart/2005/8/layout/orgChart1"/>
    <dgm:cxn modelId="{BC2E50B6-FE4C-4216-8ACF-D6312323496A}" type="presParOf" srcId="{8C8D3E5C-BEFF-4031-B64A-4D370BB674C6}" destId="{AB14DCF5-0453-4C72-938D-46E7B92EE378}" srcOrd="5" destOrd="0" presId="urn:microsoft.com/office/officeart/2005/8/layout/orgChart1"/>
    <dgm:cxn modelId="{2D7B030B-EA76-487E-BECA-3ADCF9217063}" type="presParOf" srcId="{AB14DCF5-0453-4C72-938D-46E7B92EE378}" destId="{97A501E9-14B4-4801-8ACA-6AC02FD9776D}" srcOrd="0" destOrd="0" presId="urn:microsoft.com/office/officeart/2005/8/layout/orgChart1"/>
    <dgm:cxn modelId="{C83E6CD7-31D4-4A51-B20D-A6A71E6DCF38}" type="presParOf" srcId="{97A501E9-14B4-4801-8ACA-6AC02FD9776D}" destId="{E922BFC2-DD0A-4606-A9F4-9FD497C2F309}" srcOrd="0" destOrd="0" presId="urn:microsoft.com/office/officeart/2005/8/layout/orgChart1"/>
    <dgm:cxn modelId="{FF1583B2-D3FC-47D4-9B5F-F00947829174}" type="presParOf" srcId="{97A501E9-14B4-4801-8ACA-6AC02FD9776D}" destId="{920A16BD-3F1C-42E2-9086-5D6F70A29DB0}" srcOrd="1" destOrd="0" presId="urn:microsoft.com/office/officeart/2005/8/layout/orgChart1"/>
    <dgm:cxn modelId="{31F88138-EC25-4F16-9F68-2DA4F9E993E4}" type="presParOf" srcId="{AB14DCF5-0453-4C72-938D-46E7B92EE378}" destId="{3308383C-1758-440F-B5D8-4B14A8D86445}" srcOrd="1" destOrd="0" presId="urn:microsoft.com/office/officeart/2005/8/layout/orgChart1"/>
    <dgm:cxn modelId="{8362454D-A16D-4BF5-A1D4-23179E7C89C2}" type="presParOf" srcId="{AB14DCF5-0453-4C72-938D-46E7B92EE378}" destId="{338B5B32-1EBC-4C01-A01D-DA0FCA5E06F2}" srcOrd="2" destOrd="0" presId="urn:microsoft.com/office/officeart/2005/8/layout/orgChart1"/>
    <dgm:cxn modelId="{F791724B-5BCC-4209-8ACA-64D7DC655CAF}" type="presParOf" srcId="{245F7C48-03A2-4440-ACBB-957586DE2DEE}" destId="{E13079A2-75F1-49DC-B2D2-6682B1B02459}" srcOrd="2" destOrd="0" presId="urn:microsoft.com/office/officeart/2005/8/layout/orgChart1"/>
    <dgm:cxn modelId="{EA8AD173-35E4-45B1-B81D-DBBE290124B5}" type="presParOf" srcId="{4374892F-5F3B-4D5D-BE4B-AAFCD16A4EB9}" destId="{FE456B0E-EF48-4981-AB5B-DA940775D4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E8DDE-EE8D-48BD-8680-06A8758E2E89}">
      <dsp:nvSpPr>
        <dsp:cNvPr id="0" name=""/>
        <dsp:cNvSpPr/>
      </dsp:nvSpPr>
      <dsp:spPr>
        <a:xfrm>
          <a:off x="5263542" y="1474289"/>
          <a:ext cx="182114" cy="228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503"/>
              </a:lnTo>
              <a:lnTo>
                <a:pt x="182114" y="228250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CCEDC-794E-439F-96EF-04EF0E97E9E1}">
      <dsp:nvSpPr>
        <dsp:cNvPr id="0" name=""/>
        <dsp:cNvSpPr/>
      </dsp:nvSpPr>
      <dsp:spPr>
        <a:xfrm>
          <a:off x="5263542" y="1474289"/>
          <a:ext cx="182114" cy="142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494"/>
              </a:lnTo>
              <a:lnTo>
                <a:pt x="182114" y="142049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7D845-6445-463B-AEB8-BDC18574CEE8}">
      <dsp:nvSpPr>
        <dsp:cNvPr id="0" name=""/>
        <dsp:cNvSpPr/>
      </dsp:nvSpPr>
      <dsp:spPr>
        <a:xfrm>
          <a:off x="5263542" y="1474289"/>
          <a:ext cx="182114" cy="558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484"/>
              </a:lnTo>
              <a:lnTo>
                <a:pt x="182114" y="55848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AEB98-7CF5-4568-BAD8-50DC904199FA}">
      <dsp:nvSpPr>
        <dsp:cNvPr id="0" name=""/>
        <dsp:cNvSpPr/>
      </dsp:nvSpPr>
      <dsp:spPr>
        <a:xfrm>
          <a:off x="3545594" y="612280"/>
          <a:ext cx="2203587" cy="254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80"/>
              </a:lnTo>
              <a:lnTo>
                <a:pt x="2203587" y="127480"/>
              </a:lnTo>
              <a:lnTo>
                <a:pt x="2203587" y="25496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B3E55-90A1-4154-95A2-4310E3B227F7}">
      <dsp:nvSpPr>
        <dsp:cNvPr id="0" name=""/>
        <dsp:cNvSpPr/>
      </dsp:nvSpPr>
      <dsp:spPr>
        <a:xfrm>
          <a:off x="3794484" y="1474289"/>
          <a:ext cx="182114" cy="142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494"/>
              </a:lnTo>
              <a:lnTo>
                <a:pt x="182114" y="142049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DC458-80B0-4944-8F95-60A3A91BDCE2}">
      <dsp:nvSpPr>
        <dsp:cNvPr id="0" name=""/>
        <dsp:cNvSpPr/>
      </dsp:nvSpPr>
      <dsp:spPr>
        <a:xfrm>
          <a:off x="3794484" y="1474289"/>
          <a:ext cx="182114" cy="558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484"/>
              </a:lnTo>
              <a:lnTo>
                <a:pt x="182114" y="55848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D5BDF-5221-42DF-891F-1CBB02F51B82}">
      <dsp:nvSpPr>
        <dsp:cNvPr id="0" name=""/>
        <dsp:cNvSpPr/>
      </dsp:nvSpPr>
      <dsp:spPr>
        <a:xfrm>
          <a:off x="3545594" y="612280"/>
          <a:ext cx="734529" cy="254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80"/>
              </a:lnTo>
              <a:lnTo>
                <a:pt x="734529" y="127480"/>
              </a:lnTo>
              <a:lnTo>
                <a:pt x="734529" y="25496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4C36-55E2-4ECD-AC6D-01A7729DFEF4}">
      <dsp:nvSpPr>
        <dsp:cNvPr id="0" name=""/>
        <dsp:cNvSpPr/>
      </dsp:nvSpPr>
      <dsp:spPr>
        <a:xfrm>
          <a:off x="2325426" y="1474289"/>
          <a:ext cx="182114" cy="4006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6522"/>
              </a:lnTo>
              <a:lnTo>
                <a:pt x="182114" y="400652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3B7A0-A340-4324-8746-D94538A097F8}">
      <dsp:nvSpPr>
        <dsp:cNvPr id="0" name=""/>
        <dsp:cNvSpPr/>
      </dsp:nvSpPr>
      <dsp:spPr>
        <a:xfrm>
          <a:off x="2325426" y="1474289"/>
          <a:ext cx="182114" cy="314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4513"/>
              </a:lnTo>
              <a:lnTo>
                <a:pt x="182114" y="314451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E6EF4-5D95-46BD-9452-70F4817BFA22}">
      <dsp:nvSpPr>
        <dsp:cNvPr id="0" name=""/>
        <dsp:cNvSpPr/>
      </dsp:nvSpPr>
      <dsp:spPr>
        <a:xfrm>
          <a:off x="2325426" y="1474289"/>
          <a:ext cx="182114" cy="228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503"/>
              </a:lnTo>
              <a:lnTo>
                <a:pt x="182114" y="228250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EED7C-D06E-4139-A09C-F55B55D244B0}">
      <dsp:nvSpPr>
        <dsp:cNvPr id="0" name=""/>
        <dsp:cNvSpPr/>
      </dsp:nvSpPr>
      <dsp:spPr>
        <a:xfrm>
          <a:off x="2325426" y="1474289"/>
          <a:ext cx="182114" cy="142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494"/>
              </a:lnTo>
              <a:lnTo>
                <a:pt x="182114" y="142049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63D9-34D5-43F1-B2F6-2A659E393B61}">
      <dsp:nvSpPr>
        <dsp:cNvPr id="0" name=""/>
        <dsp:cNvSpPr/>
      </dsp:nvSpPr>
      <dsp:spPr>
        <a:xfrm>
          <a:off x="2325426" y="1474289"/>
          <a:ext cx="182114" cy="558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484"/>
              </a:lnTo>
              <a:lnTo>
                <a:pt x="182114" y="55848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567D0-7589-4994-B3BF-A1F672211AA8}">
      <dsp:nvSpPr>
        <dsp:cNvPr id="0" name=""/>
        <dsp:cNvSpPr/>
      </dsp:nvSpPr>
      <dsp:spPr>
        <a:xfrm>
          <a:off x="2811065" y="612280"/>
          <a:ext cx="734529" cy="254960"/>
        </a:xfrm>
        <a:custGeom>
          <a:avLst/>
          <a:gdLst/>
          <a:ahLst/>
          <a:cxnLst/>
          <a:rect l="0" t="0" r="0" b="0"/>
          <a:pathLst>
            <a:path>
              <a:moveTo>
                <a:pt x="734529" y="0"/>
              </a:moveTo>
              <a:lnTo>
                <a:pt x="734529" y="127480"/>
              </a:lnTo>
              <a:lnTo>
                <a:pt x="0" y="127480"/>
              </a:lnTo>
              <a:lnTo>
                <a:pt x="0" y="25496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209E6-75F2-46F8-BF99-B7682B8027FE}">
      <dsp:nvSpPr>
        <dsp:cNvPr id="0" name=""/>
        <dsp:cNvSpPr/>
      </dsp:nvSpPr>
      <dsp:spPr>
        <a:xfrm>
          <a:off x="856367" y="1474289"/>
          <a:ext cx="182114" cy="314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4513"/>
              </a:lnTo>
              <a:lnTo>
                <a:pt x="182114" y="314451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EDD44-D3D9-4CD7-B4A5-F076CFB620D0}">
      <dsp:nvSpPr>
        <dsp:cNvPr id="0" name=""/>
        <dsp:cNvSpPr/>
      </dsp:nvSpPr>
      <dsp:spPr>
        <a:xfrm>
          <a:off x="856367" y="1474289"/>
          <a:ext cx="182114" cy="228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503"/>
              </a:lnTo>
              <a:lnTo>
                <a:pt x="182114" y="228250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0F049-19D7-4702-BCA4-0C2859947DEF}">
      <dsp:nvSpPr>
        <dsp:cNvPr id="0" name=""/>
        <dsp:cNvSpPr/>
      </dsp:nvSpPr>
      <dsp:spPr>
        <a:xfrm>
          <a:off x="856367" y="1474289"/>
          <a:ext cx="182114" cy="142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494"/>
              </a:lnTo>
              <a:lnTo>
                <a:pt x="182114" y="142049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0CF88-8389-4C83-89F4-F92DA078BF54}">
      <dsp:nvSpPr>
        <dsp:cNvPr id="0" name=""/>
        <dsp:cNvSpPr/>
      </dsp:nvSpPr>
      <dsp:spPr>
        <a:xfrm>
          <a:off x="856367" y="1474289"/>
          <a:ext cx="182114" cy="558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484"/>
              </a:lnTo>
              <a:lnTo>
                <a:pt x="182114" y="55848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A2790-4857-4E03-A59A-4C8D60278742}">
      <dsp:nvSpPr>
        <dsp:cNvPr id="0" name=""/>
        <dsp:cNvSpPr/>
      </dsp:nvSpPr>
      <dsp:spPr>
        <a:xfrm>
          <a:off x="1342006" y="612280"/>
          <a:ext cx="2203587" cy="254960"/>
        </a:xfrm>
        <a:custGeom>
          <a:avLst/>
          <a:gdLst/>
          <a:ahLst/>
          <a:cxnLst/>
          <a:rect l="0" t="0" r="0" b="0"/>
          <a:pathLst>
            <a:path>
              <a:moveTo>
                <a:pt x="2203587" y="0"/>
              </a:moveTo>
              <a:lnTo>
                <a:pt x="2203587" y="127480"/>
              </a:lnTo>
              <a:lnTo>
                <a:pt x="0" y="127480"/>
              </a:lnTo>
              <a:lnTo>
                <a:pt x="0" y="25496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3F7D4-1B5C-405F-81EB-C33664A4B4E1}">
      <dsp:nvSpPr>
        <dsp:cNvPr id="0" name=""/>
        <dsp:cNvSpPr/>
      </dsp:nvSpPr>
      <dsp:spPr>
        <a:xfrm>
          <a:off x="2938545" y="5231"/>
          <a:ext cx="1214097" cy="6070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Accueil</a:t>
          </a:r>
        </a:p>
      </dsp:txBody>
      <dsp:txXfrm>
        <a:off x="2938545" y="5231"/>
        <a:ext cx="1214097" cy="607048"/>
      </dsp:txXfrm>
    </dsp:sp>
    <dsp:sp modelId="{59936EEE-D7F6-4F80-9FE6-A078B7553021}">
      <dsp:nvSpPr>
        <dsp:cNvPr id="0" name=""/>
        <dsp:cNvSpPr/>
      </dsp:nvSpPr>
      <dsp:spPr>
        <a:xfrm>
          <a:off x="734957" y="867240"/>
          <a:ext cx="1214097" cy="6070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Présentation</a:t>
          </a:r>
        </a:p>
      </dsp:txBody>
      <dsp:txXfrm>
        <a:off x="734957" y="867240"/>
        <a:ext cx="1214097" cy="607048"/>
      </dsp:txXfrm>
    </dsp:sp>
    <dsp:sp modelId="{95F641A1-4EC1-4C79-8C8C-BC52BBD30B2A}">
      <dsp:nvSpPr>
        <dsp:cNvPr id="0" name=""/>
        <dsp:cNvSpPr/>
      </dsp:nvSpPr>
      <dsp:spPr>
        <a:xfrm>
          <a:off x="1038482" y="1729250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Nos métiers</a:t>
          </a:r>
          <a:endParaRPr lang="fr-FR" sz="1400" kern="1200" dirty="0"/>
        </a:p>
      </dsp:txBody>
      <dsp:txXfrm>
        <a:off x="1038482" y="1729250"/>
        <a:ext cx="1214097" cy="607048"/>
      </dsp:txXfrm>
    </dsp:sp>
    <dsp:sp modelId="{18C1CE1A-DF46-4AE3-9432-F5E723C5519E}">
      <dsp:nvSpPr>
        <dsp:cNvPr id="0" name=""/>
        <dsp:cNvSpPr/>
      </dsp:nvSpPr>
      <dsp:spPr>
        <a:xfrm>
          <a:off x="1038482" y="2591259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Nos chiffres</a:t>
          </a:r>
        </a:p>
      </dsp:txBody>
      <dsp:txXfrm>
        <a:off x="1038482" y="2591259"/>
        <a:ext cx="1214097" cy="607048"/>
      </dsp:txXfrm>
    </dsp:sp>
    <dsp:sp modelId="{6560BBA8-F7B0-41B6-80E8-84DE1906A8E6}">
      <dsp:nvSpPr>
        <dsp:cNvPr id="0" name=""/>
        <dsp:cNvSpPr/>
      </dsp:nvSpPr>
      <dsp:spPr>
        <a:xfrm>
          <a:off x="1038482" y="3453268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Partenaires</a:t>
          </a:r>
        </a:p>
      </dsp:txBody>
      <dsp:txXfrm>
        <a:off x="1038482" y="3453268"/>
        <a:ext cx="1214097" cy="607048"/>
      </dsp:txXfrm>
    </dsp:sp>
    <dsp:sp modelId="{21D1CC4C-1812-4606-97A1-FCAA3CF93CE1}">
      <dsp:nvSpPr>
        <dsp:cNvPr id="0" name=""/>
        <dsp:cNvSpPr/>
      </dsp:nvSpPr>
      <dsp:spPr>
        <a:xfrm>
          <a:off x="1038482" y="4315278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Où nous trouver</a:t>
          </a:r>
        </a:p>
      </dsp:txBody>
      <dsp:txXfrm>
        <a:off x="1038482" y="4315278"/>
        <a:ext cx="1214097" cy="607048"/>
      </dsp:txXfrm>
    </dsp:sp>
    <dsp:sp modelId="{05088AF2-F1D2-4548-A00A-26AA1F60EB10}">
      <dsp:nvSpPr>
        <dsp:cNvPr id="0" name=""/>
        <dsp:cNvSpPr/>
      </dsp:nvSpPr>
      <dsp:spPr>
        <a:xfrm>
          <a:off x="2204016" y="867240"/>
          <a:ext cx="1214097" cy="6070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Prestations</a:t>
          </a:r>
        </a:p>
      </dsp:txBody>
      <dsp:txXfrm>
        <a:off x="2204016" y="867240"/>
        <a:ext cx="1214097" cy="607048"/>
      </dsp:txXfrm>
    </dsp:sp>
    <dsp:sp modelId="{1C9EC65B-46D4-4FC1-B63D-DC83E6D5034F}">
      <dsp:nvSpPr>
        <dsp:cNvPr id="0" name=""/>
        <dsp:cNvSpPr/>
      </dsp:nvSpPr>
      <dsp:spPr>
        <a:xfrm>
          <a:off x="2507540" y="1729250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Par produits</a:t>
          </a:r>
        </a:p>
      </dsp:txBody>
      <dsp:txXfrm>
        <a:off x="2507540" y="1729250"/>
        <a:ext cx="1214097" cy="607048"/>
      </dsp:txXfrm>
    </dsp:sp>
    <dsp:sp modelId="{08C32AD0-B0A7-46EE-92C6-D8BD0F27713F}">
      <dsp:nvSpPr>
        <dsp:cNvPr id="0" name=""/>
        <dsp:cNvSpPr/>
      </dsp:nvSpPr>
      <dsp:spPr>
        <a:xfrm>
          <a:off x="2507540" y="2591259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Par marques</a:t>
          </a:r>
        </a:p>
      </dsp:txBody>
      <dsp:txXfrm>
        <a:off x="2507540" y="2591259"/>
        <a:ext cx="1214097" cy="607048"/>
      </dsp:txXfrm>
    </dsp:sp>
    <dsp:sp modelId="{BBB40B57-B297-42BF-AB97-E9C0BC61A031}">
      <dsp:nvSpPr>
        <dsp:cNvPr id="0" name=""/>
        <dsp:cNvSpPr/>
      </dsp:nvSpPr>
      <dsp:spPr>
        <a:xfrm>
          <a:off x="2507540" y="3453268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Par type (formation ou réparation)</a:t>
          </a:r>
        </a:p>
      </dsp:txBody>
      <dsp:txXfrm>
        <a:off x="2507540" y="3453268"/>
        <a:ext cx="1214097" cy="607048"/>
      </dsp:txXfrm>
    </dsp:sp>
    <dsp:sp modelId="{28143445-75CF-40B3-8AC3-4585F54E282A}">
      <dsp:nvSpPr>
        <dsp:cNvPr id="0" name=""/>
        <dsp:cNvSpPr/>
      </dsp:nvSpPr>
      <dsp:spPr>
        <a:xfrm>
          <a:off x="2507540" y="4315278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Avec tarifs </a:t>
          </a:r>
        </a:p>
      </dsp:txBody>
      <dsp:txXfrm>
        <a:off x="2507540" y="4315278"/>
        <a:ext cx="1214097" cy="607048"/>
      </dsp:txXfrm>
    </dsp:sp>
    <dsp:sp modelId="{8263ABDB-ACCF-45F2-B552-EE34AE518782}">
      <dsp:nvSpPr>
        <dsp:cNvPr id="0" name=""/>
        <dsp:cNvSpPr/>
      </dsp:nvSpPr>
      <dsp:spPr>
        <a:xfrm>
          <a:off x="2507540" y="5177287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Demande de devis</a:t>
          </a:r>
        </a:p>
      </dsp:txBody>
      <dsp:txXfrm>
        <a:off x="2507540" y="5177287"/>
        <a:ext cx="1214097" cy="607048"/>
      </dsp:txXfrm>
    </dsp:sp>
    <dsp:sp modelId="{94FCC42A-5B57-492E-9037-1AF89EAA0297}">
      <dsp:nvSpPr>
        <dsp:cNvPr id="0" name=""/>
        <dsp:cNvSpPr/>
      </dsp:nvSpPr>
      <dsp:spPr>
        <a:xfrm>
          <a:off x="3673074" y="867240"/>
          <a:ext cx="1214097" cy="6070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Blog</a:t>
          </a:r>
        </a:p>
      </dsp:txBody>
      <dsp:txXfrm>
        <a:off x="3673074" y="867240"/>
        <a:ext cx="1214097" cy="607048"/>
      </dsp:txXfrm>
    </dsp:sp>
    <dsp:sp modelId="{1E53C5AE-D51D-41EA-AB9A-5128AB04BF1C}">
      <dsp:nvSpPr>
        <dsp:cNvPr id="0" name=""/>
        <dsp:cNvSpPr/>
      </dsp:nvSpPr>
      <dsp:spPr>
        <a:xfrm>
          <a:off x="3976598" y="1729250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FAQ</a:t>
          </a:r>
        </a:p>
      </dsp:txBody>
      <dsp:txXfrm>
        <a:off x="3976598" y="1729250"/>
        <a:ext cx="1214097" cy="607048"/>
      </dsp:txXfrm>
    </dsp:sp>
    <dsp:sp modelId="{C9582C0E-F3AC-4BA6-833B-C86317B614CA}">
      <dsp:nvSpPr>
        <dsp:cNvPr id="0" name=""/>
        <dsp:cNvSpPr/>
      </dsp:nvSpPr>
      <dsp:spPr>
        <a:xfrm>
          <a:off x="3976598" y="2591259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Forum</a:t>
          </a:r>
        </a:p>
      </dsp:txBody>
      <dsp:txXfrm>
        <a:off x="3976598" y="2591259"/>
        <a:ext cx="1214097" cy="607048"/>
      </dsp:txXfrm>
    </dsp:sp>
    <dsp:sp modelId="{AF7CBF13-C35E-4DEF-B621-F90E530B123D}">
      <dsp:nvSpPr>
        <dsp:cNvPr id="0" name=""/>
        <dsp:cNvSpPr/>
      </dsp:nvSpPr>
      <dsp:spPr>
        <a:xfrm>
          <a:off x="5142132" y="867240"/>
          <a:ext cx="1214097" cy="6070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Mon espace </a:t>
          </a:r>
        </a:p>
      </dsp:txBody>
      <dsp:txXfrm>
        <a:off x="5142132" y="867240"/>
        <a:ext cx="1214097" cy="607048"/>
      </dsp:txXfrm>
    </dsp:sp>
    <dsp:sp modelId="{4A93F910-F18C-442E-B9B8-7E99041AABD5}">
      <dsp:nvSpPr>
        <dsp:cNvPr id="0" name=""/>
        <dsp:cNvSpPr/>
      </dsp:nvSpPr>
      <dsp:spPr>
        <a:xfrm>
          <a:off x="5445657" y="1729250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Comment ça marche</a:t>
          </a:r>
        </a:p>
      </dsp:txBody>
      <dsp:txXfrm>
        <a:off x="5445657" y="1729250"/>
        <a:ext cx="1214097" cy="607048"/>
      </dsp:txXfrm>
    </dsp:sp>
    <dsp:sp modelId="{A2452B39-8127-4230-85BB-A575265315CC}">
      <dsp:nvSpPr>
        <dsp:cNvPr id="0" name=""/>
        <dsp:cNvSpPr/>
      </dsp:nvSpPr>
      <dsp:spPr>
        <a:xfrm>
          <a:off x="5445657" y="2591259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Particulier ou Professionnel </a:t>
          </a:r>
        </a:p>
      </dsp:txBody>
      <dsp:txXfrm>
        <a:off x="5445657" y="2591259"/>
        <a:ext cx="1214097" cy="607048"/>
      </dsp:txXfrm>
    </dsp:sp>
    <dsp:sp modelId="{E922BFC2-DD0A-4606-A9F4-9FD497C2F309}">
      <dsp:nvSpPr>
        <dsp:cNvPr id="0" name=""/>
        <dsp:cNvSpPr/>
      </dsp:nvSpPr>
      <dsp:spPr>
        <a:xfrm>
          <a:off x="5445657" y="3453268"/>
          <a:ext cx="1214097" cy="6070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Authentification </a:t>
          </a:r>
        </a:p>
      </dsp:txBody>
      <dsp:txXfrm>
        <a:off x="5445657" y="3453268"/>
        <a:ext cx="1214097" cy="60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11.svg"/><Relationship Id="rId12" Type="http://schemas.openxmlformats.org/officeDocument/2006/relationships/image" Target="../media/image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BE422-9CF9-4763-8172-289803651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11500" b="1" dirty="0" err="1"/>
              <a:t>Ux</a:t>
            </a:r>
            <a:r>
              <a:rPr lang="fr-FR" sz="11500" b="1" dirty="0"/>
              <a:t> design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906796-A84D-4C6A-B0DA-E6B42E377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 Micro-HS</a:t>
            </a:r>
          </a:p>
          <a:p>
            <a:r>
              <a:rPr lang="fr-FR" dirty="0"/>
              <a:t>http://www.micro-hs.com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905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E9A48-76A4-41A7-8AE0-B5371670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7" y="207499"/>
            <a:ext cx="9601200" cy="1485900"/>
          </a:xfrm>
        </p:spPr>
        <p:txBody>
          <a:bodyPr>
            <a:normAutofit/>
          </a:bodyPr>
          <a:lstStyle/>
          <a:p>
            <a:r>
              <a:rPr lang="fr-FR" sz="6000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61BD0-A60E-4985-80D1-82ED3C41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969" y="1322364"/>
            <a:ext cx="9601200" cy="5535636"/>
          </a:xfrm>
        </p:spPr>
        <p:txBody>
          <a:bodyPr>
            <a:normAutofit/>
          </a:bodyPr>
          <a:lstStyle/>
          <a:p>
            <a:r>
              <a:rPr lang="fr-FR" sz="4000" dirty="0"/>
              <a:t>ETAT DES LIEUX</a:t>
            </a:r>
          </a:p>
          <a:p>
            <a:r>
              <a:rPr lang="fr-FR" sz="4000" dirty="0"/>
              <a:t>BENCHMARK</a:t>
            </a:r>
          </a:p>
          <a:p>
            <a:r>
              <a:rPr lang="fr-FR" sz="4000" dirty="0"/>
              <a:t>ARBORESCENCE</a:t>
            </a:r>
          </a:p>
          <a:p>
            <a:r>
              <a:rPr lang="fr-FR" sz="4000" dirty="0"/>
              <a:t>ZONING - ROUGH</a:t>
            </a:r>
          </a:p>
          <a:p>
            <a:r>
              <a:rPr lang="fr-FR" sz="4000" dirty="0"/>
              <a:t>WIREFRAME</a:t>
            </a:r>
          </a:p>
          <a:p>
            <a:r>
              <a:rPr lang="fr-FR" sz="4000" dirty="0"/>
              <a:t>STYLE TILE</a:t>
            </a:r>
          </a:p>
        </p:txBody>
      </p:sp>
    </p:spTree>
    <p:extLst>
      <p:ext uri="{BB962C8B-B14F-4D97-AF65-F5344CB8AC3E}">
        <p14:creationId xmlns:p14="http://schemas.microsoft.com/office/powerpoint/2010/main" val="266581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DFB809B-AF8A-4398-8714-D6F91AC1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681" y="179364"/>
            <a:ext cx="9601200" cy="708533"/>
          </a:xfrm>
        </p:spPr>
        <p:txBody>
          <a:bodyPr/>
          <a:lstStyle/>
          <a:p>
            <a:r>
              <a:rPr lang="fr-FR" b="1" dirty="0"/>
              <a:t>Etat des lieux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79098CC-1415-4514-823C-42B9626CE8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9" t="3301" r="79" b="6372"/>
          <a:stretch/>
        </p:blipFill>
        <p:spPr>
          <a:xfrm>
            <a:off x="1162624" y="1550008"/>
            <a:ext cx="5760930" cy="2930875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9B766AC-54D6-487C-A19A-163B10038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99938"/>
              </p:ext>
            </p:extLst>
          </p:nvPr>
        </p:nvGraphicFramePr>
        <p:xfrm>
          <a:off x="6923554" y="1550008"/>
          <a:ext cx="5002230" cy="293087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08386">
                  <a:extLst>
                    <a:ext uri="{9D8B030D-6E8A-4147-A177-3AD203B41FA5}">
                      <a16:colId xmlns:a16="http://schemas.microsoft.com/office/drawing/2014/main" val="3209725593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1396490642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1030214966"/>
                    </a:ext>
                  </a:extLst>
                </a:gridCol>
                <a:gridCol w="618979">
                  <a:extLst>
                    <a:ext uri="{9D8B030D-6E8A-4147-A177-3AD203B41FA5}">
                      <a16:colId xmlns:a16="http://schemas.microsoft.com/office/drawing/2014/main" val="512087104"/>
                    </a:ext>
                  </a:extLst>
                </a:gridCol>
                <a:gridCol w="1069144">
                  <a:extLst>
                    <a:ext uri="{9D8B030D-6E8A-4147-A177-3AD203B41FA5}">
                      <a16:colId xmlns:a16="http://schemas.microsoft.com/office/drawing/2014/main" val="3622895725"/>
                    </a:ext>
                  </a:extLst>
                </a:gridCol>
                <a:gridCol w="844207">
                  <a:extLst>
                    <a:ext uri="{9D8B030D-6E8A-4147-A177-3AD203B41FA5}">
                      <a16:colId xmlns:a16="http://schemas.microsoft.com/office/drawing/2014/main" val="3870435649"/>
                    </a:ext>
                  </a:extLst>
                </a:gridCol>
              </a:tblGrid>
              <a:tr h="484718"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solidFill>
                            <a:srgbClr val="656661"/>
                          </a:solidFill>
                          <a:effectLst/>
                        </a:rPr>
                        <a:t>Very Bad</a:t>
                      </a:r>
                      <a:endParaRPr lang="fr-FR" sz="1800" b="1" i="0" u="none" strike="noStrike" dirty="0">
                        <a:solidFill>
                          <a:srgbClr val="65666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>
                          <a:solidFill>
                            <a:srgbClr val="656661"/>
                          </a:solidFill>
                          <a:effectLst/>
                        </a:rPr>
                        <a:t>Bad</a:t>
                      </a:r>
                      <a:endParaRPr lang="fr-FR" sz="1800" b="1" i="0" u="none" strike="noStrike">
                        <a:solidFill>
                          <a:srgbClr val="65666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>
                          <a:solidFill>
                            <a:srgbClr val="656661"/>
                          </a:solidFill>
                          <a:effectLst/>
                        </a:rPr>
                        <a:t>Good </a:t>
                      </a:r>
                      <a:endParaRPr lang="fr-FR" sz="1800" b="1" i="0" u="none" strike="noStrike">
                        <a:solidFill>
                          <a:srgbClr val="65666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solidFill>
                            <a:srgbClr val="656661"/>
                          </a:solidFill>
                          <a:effectLst/>
                        </a:rPr>
                        <a:t>Very Good</a:t>
                      </a:r>
                      <a:endParaRPr lang="fr-FR" sz="1800" b="1" i="0" u="none" strike="noStrike" dirty="0">
                        <a:solidFill>
                          <a:srgbClr val="65666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0663"/>
                  </a:ext>
                </a:extLst>
              </a:tr>
              <a:tr h="3494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épuré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effectLst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effectLst/>
                        </a:rPr>
                        <a:t>x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chargé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15749"/>
                  </a:ext>
                </a:extLst>
              </a:tr>
              <a:tr h="3494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simple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effectLst/>
                        </a:rPr>
                        <a:t>x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effectLst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compliqué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12472"/>
                  </a:ext>
                </a:extLst>
              </a:tr>
              <a:tr h="3494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clair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effectLst/>
                        </a:rPr>
                        <a:t>x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effectLst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confus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185797"/>
                  </a:ext>
                </a:extLst>
              </a:tr>
              <a:tr h="3494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moderne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effectLst/>
                        </a:rPr>
                        <a:t>x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effectLst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ancien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81609"/>
                  </a:ext>
                </a:extLst>
              </a:tr>
              <a:tr h="3494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responsive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effectLst/>
                        </a:rPr>
                        <a:t>x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effectLst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fixe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929118"/>
                  </a:ext>
                </a:extLst>
              </a:tr>
              <a:tr h="3494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structuré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>
                          <a:effectLst/>
                        </a:rPr>
                        <a:t>x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effectLst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désordonné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8236"/>
                  </a:ext>
                </a:extLst>
              </a:tr>
              <a:tr h="3494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ergonomique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effectLst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u="none" strike="noStrike" dirty="0">
                          <a:effectLst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</a:rPr>
                        <a:t>inadapté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72771"/>
                  </a:ext>
                </a:extLst>
              </a:tr>
            </a:tbl>
          </a:graphicData>
        </a:graphic>
      </p:graphicFrame>
      <p:sp>
        <p:nvSpPr>
          <p:cNvPr id="34" name="Titre 3">
            <a:extLst>
              <a:ext uri="{FF2B5EF4-FFF2-40B4-BE49-F238E27FC236}">
                <a16:creationId xmlns:a16="http://schemas.microsoft.com/office/drawing/2014/main" id="{3B27B548-B19D-4602-AF6F-4FD852DBC0FE}"/>
              </a:ext>
            </a:extLst>
          </p:cNvPr>
          <p:cNvSpPr txBox="1">
            <a:spLocks/>
          </p:cNvSpPr>
          <p:nvPr/>
        </p:nvSpPr>
        <p:spPr>
          <a:xfrm>
            <a:off x="9030488" y="1122206"/>
            <a:ext cx="2895296" cy="708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Echelle d’Osgood</a:t>
            </a:r>
          </a:p>
        </p:txBody>
      </p:sp>
      <p:sp>
        <p:nvSpPr>
          <p:cNvPr id="35" name="Titre 3">
            <a:extLst>
              <a:ext uri="{FF2B5EF4-FFF2-40B4-BE49-F238E27FC236}">
                <a16:creationId xmlns:a16="http://schemas.microsoft.com/office/drawing/2014/main" id="{5B487BF7-C7E9-4900-9738-08D985E0EB15}"/>
              </a:ext>
            </a:extLst>
          </p:cNvPr>
          <p:cNvSpPr txBox="1">
            <a:spLocks/>
          </p:cNvSpPr>
          <p:nvPr/>
        </p:nvSpPr>
        <p:spPr>
          <a:xfrm>
            <a:off x="1095879" y="1089393"/>
            <a:ext cx="2895296" cy="708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Site existant</a:t>
            </a:r>
          </a:p>
        </p:txBody>
      </p:sp>
      <p:sp>
        <p:nvSpPr>
          <p:cNvPr id="36" name="Titre 3">
            <a:extLst>
              <a:ext uri="{FF2B5EF4-FFF2-40B4-BE49-F238E27FC236}">
                <a16:creationId xmlns:a16="http://schemas.microsoft.com/office/drawing/2014/main" id="{5CB54F49-3F5A-4057-8D98-21C1BF62B603}"/>
              </a:ext>
            </a:extLst>
          </p:cNvPr>
          <p:cNvSpPr txBox="1">
            <a:spLocks/>
          </p:cNvSpPr>
          <p:nvPr/>
        </p:nvSpPr>
        <p:spPr>
          <a:xfrm>
            <a:off x="1095879" y="4587231"/>
            <a:ext cx="2895296" cy="708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Argumentation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511E3-BE68-416C-B0D1-29CBC5CD5305}"/>
              </a:ext>
            </a:extLst>
          </p:cNvPr>
          <p:cNvSpPr txBox="1"/>
          <p:nvPr/>
        </p:nvSpPr>
        <p:spPr>
          <a:xfrm>
            <a:off x="1095879" y="4971267"/>
            <a:ext cx="10829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des couleurs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Bleu : Confiance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Verte : Sagesse (Yoda est vert)</a:t>
            </a:r>
          </a:p>
          <a:p>
            <a:r>
              <a:rPr lang="fr-FR" dirty="0"/>
              <a:t>Menu à 4 rubriques pour une rapidité de la navigation.</a:t>
            </a:r>
          </a:p>
          <a:p>
            <a:r>
              <a:rPr lang="fr-FR" dirty="0"/>
              <a:t>Bouton de rappel et bouton de tchat pour prise en charge immédiate.</a:t>
            </a:r>
          </a:p>
          <a:p>
            <a:r>
              <a:rPr lang="fr-FR" dirty="0"/>
              <a:t>Proposition d’un centre de prise charge après saisie d’une localité ou d’un code postal.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81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67D3-672F-4D41-9C6A-A223824E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23" y="0"/>
            <a:ext cx="10277063" cy="771939"/>
          </a:xfrm>
        </p:spPr>
        <p:txBody>
          <a:bodyPr>
            <a:normAutofit/>
          </a:bodyPr>
          <a:lstStyle/>
          <a:p>
            <a:r>
              <a:rPr lang="fr-FR" b="1" dirty="0"/>
              <a:t>Benchmark – Bonnes pratiques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B12535C-967C-4594-B53C-D86C1686AF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454" b="5311"/>
          <a:stretch/>
        </p:blipFill>
        <p:spPr>
          <a:xfrm>
            <a:off x="1042145" y="722224"/>
            <a:ext cx="6112437" cy="31010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A9781F-A2B5-4B2C-8585-36838AECC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2" r="1231" b="10955"/>
          <a:stretch/>
        </p:blipFill>
        <p:spPr>
          <a:xfrm>
            <a:off x="961432" y="3823232"/>
            <a:ext cx="6193150" cy="304811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69D6C86-0F0B-4937-A9DF-468111B4F942}"/>
              </a:ext>
            </a:extLst>
          </p:cNvPr>
          <p:cNvSpPr txBox="1"/>
          <p:nvPr/>
        </p:nvSpPr>
        <p:spPr>
          <a:xfrm>
            <a:off x="8232421" y="972244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Sécurité HTTPS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6BA433-5544-4EFE-8EA4-6E60EE71D847}"/>
              </a:ext>
            </a:extLst>
          </p:cNvPr>
          <p:cNvSpPr txBox="1"/>
          <p:nvPr/>
        </p:nvSpPr>
        <p:spPr>
          <a:xfrm>
            <a:off x="8232421" y="1622486"/>
            <a:ext cx="3959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Contact rapide [tchat, n° d’appel, bouton de rappel]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6C1082C-028D-41B6-B9A0-865423DA204B}"/>
              </a:ext>
            </a:extLst>
          </p:cNvPr>
          <p:cNvSpPr txBox="1"/>
          <p:nvPr/>
        </p:nvSpPr>
        <p:spPr>
          <a:xfrm>
            <a:off x="8232421" y="2461305"/>
            <a:ext cx="3959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Tarification par type de prestation + devis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D66A2B3-202D-45B9-9635-89134E0C315B}"/>
              </a:ext>
            </a:extLst>
          </p:cNvPr>
          <p:cNvSpPr txBox="1"/>
          <p:nvPr/>
        </p:nvSpPr>
        <p:spPr>
          <a:xfrm>
            <a:off x="8232420" y="3321614"/>
            <a:ext cx="3959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Contenu Blog pour un service d’aide gratuit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3E07B70-8945-40D8-B8F9-7A7A68321D22}"/>
              </a:ext>
            </a:extLst>
          </p:cNvPr>
          <p:cNvSpPr txBox="1"/>
          <p:nvPr/>
        </p:nvSpPr>
        <p:spPr>
          <a:xfrm>
            <a:off x="8232421" y="4152611"/>
            <a:ext cx="3959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Authentification personnelle du client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CCD08F6-55B4-44C2-9E02-43041828F8AA}"/>
              </a:ext>
            </a:extLst>
          </p:cNvPr>
          <p:cNvSpPr txBox="1"/>
          <p:nvPr/>
        </p:nvSpPr>
        <p:spPr>
          <a:xfrm>
            <a:off x="8232419" y="4972435"/>
            <a:ext cx="3959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Distinction clientèle [</a:t>
            </a:r>
            <a:r>
              <a:rPr lang="fr-FR" sz="2400" dirty="0" err="1"/>
              <a:t>BtoB</a:t>
            </a:r>
            <a:r>
              <a:rPr lang="fr-FR" sz="2400" dirty="0"/>
              <a:t> &amp; BtoC]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2E2CFE-2FCB-48BC-ADE2-18095E45E6B2}"/>
              </a:ext>
            </a:extLst>
          </p:cNvPr>
          <p:cNvSpPr txBox="1"/>
          <p:nvPr/>
        </p:nvSpPr>
        <p:spPr>
          <a:xfrm>
            <a:off x="8232418" y="5829563"/>
            <a:ext cx="3959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Segmentation par type de produits info [ordi, </a:t>
            </a:r>
            <a:r>
              <a:rPr lang="fr-FR" sz="2400" dirty="0" err="1"/>
              <a:t>tablet</a:t>
            </a:r>
            <a:r>
              <a:rPr lang="fr-FR" sz="2400" dirty="0"/>
              <a:t> …]</a:t>
            </a:r>
          </a:p>
        </p:txBody>
      </p:sp>
      <p:pic>
        <p:nvPicPr>
          <p:cNvPr id="28" name="Graphique 27" descr="Coche">
            <a:extLst>
              <a:ext uri="{FF2B5EF4-FFF2-40B4-BE49-F238E27FC236}">
                <a16:creationId xmlns:a16="http://schemas.microsoft.com/office/drawing/2014/main" id="{A1CCBE0C-44EF-43E5-A957-31773BBD8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4736" y="866227"/>
            <a:ext cx="567682" cy="567682"/>
          </a:xfrm>
          <a:prstGeom prst="rect">
            <a:avLst/>
          </a:prstGeom>
        </p:spPr>
      </p:pic>
      <p:pic>
        <p:nvPicPr>
          <p:cNvPr id="32" name="Graphique 31" descr="Coche">
            <a:extLst>
              <a:ext uri="{FF2B5EF4-FFF2-40B4-BE49-F238E27FC236}">
                <a16:creationId xmlns:a16="http://schemas.microsoft.com/office/drawing/2014/main" id="{6109F6EC-5440-43EE-AF06-7D229ED09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4736" y="1535777"/>
            <a:ext cx="567682" cy="567682"/>
          </a:xfrm>
          <a:prstGeom prst="rect">
            <a:avLst/>
          </a:prstGeom>
        </p:spPr>
      </p:pic>
      <p:pic>
        <p:nvPicPr>
          <p:cNvPr id="33" name="Graphique 32" descr="Coche">
            <a:extLst>
              <a:ext uri="{FF2B5EF4-FFF2-40B4-BE49-F238E27FC236}">
                <a16:creationId xmlns:a16="http://schemas.microsoft.com/office/drawing/2014/main" id="{2A8D3DEE-7AFF-4CE1-837C-DF77761E9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554" y="2315955"/>
            <a:ext cx="567682" cy="567682"/>
          </a:xfrm>
          <a:prstGeom prst="rect">
            <a:avLst/>
          </a:prstGeom>
        </p:spPr>
      </p:pic>
      <p:pic>
        <p:nvPicPr>
          <p:cNvPr id="34" name="Graphique 33" descr="Coche">
            <a:extLst>
              <a:ext uri="{FF2B5EF4-FFF2-40B4-BE49-F238E27FC236}">
                <a16:creationId xmlns:a16="http://schemas.microsoft.com/office/drawing/2014/main" id="{FAA98620-78FB-4F4B-9E18-033100F8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4736" y="3212729"/>
            <a:ext cx="567682" cy="567682"/>
          </a:xfrm>
          <a:prstGeom prst="rect">
            <a:avLst/>
          </a:prstGeom>
        </p:spPr>
      </p:pic>
      <p:pic>
        <p:nvPicPr>
          <p:cNvPr id="35" name="Graphique 34" descr="Coche">
            <a:extLst>
              <a:ext uri="{FF2B5EF4-FFF2-40B4-BE49-F238E27FC236}">
                <a16:creationId xmlns:a16="http://schemas.microsoft.com/office/drawing/2014/main" id="{EA7EEED0-EA3E-412A-BAF9-0A887E03A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126" y="4105648"/>
            <a:ext cx="567682" cy="567682"/>
          </a:xfrm>
          <a:prstGeom prst="rect">
            <a:avLst/>
          </a:prstGeom>
        </p:spPr>
      </p:pic>
      <p:pic>
        <p:nvPicPr>
          <p:cNvPr id="36" name="Graphique 35" descr="Coche">
            <a:extLst>
              <a:ext uri="{FF2B5EF4-FFF2-40B4-BE49-F238E27FC236}">
                <a16:creationId xmlns:a16="http://schemas.microsoft.com/office/drawing/2014/main" id="{57832A30-1BFA-42B1-96EF-0AC239449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6604" y="4889681"/>
            <a:ext cx="567682" cy="567682"/>
          </a:xfrm>
          <a:prstGeom prst="rect">
            <a:avLst/>
          </a:prstGeom>
        </p:spPr>
      </p:pic>
      <p:pic>
        <p:nvPicPr>
          <p:cNvPr id="37" name="Graphique 36" descr="Coche">
            <a:extLst>
              <a:ext uri="{FF2B5EF4-FFF2-40B4-BE49-F238E27FC236}">
                <a16:creationId xmlns:a16="http://schemas.microsoft.com/office/drawing/2014/main" id="{688C3F94-FD11-47F7-8812-0963D8A62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6604" y="5782600"/>
            <a:ext cx="567682" cy="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F2B37-4D52-45A9-899F-6ED98349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152849"/>
            <a:ext cx="7278196" cy="580088"/>
          </a:xfrm>
        </p:spPr>
        <p:txBody>
          <a:bodyPr>
            <a:noAutofit/>
          </a:bodyPr>
          <a:lstStyle/>
          <a:p>
            <a:r>
              <a:rPr lang="fr-FR" b="1" dirty="0"/>
              <a:t>Arborescence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92DD841-D74D-4718-8CF5-8DE8814A748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6654020"/>
              </p:ext>
            </p:extLst>
          </p:nvPr>
        </p:nvGraphicFramePr>
        <p:xfrm>
          <a:off x="500065" y="1020152"/>
          <a:ext cx="7394713" cy="5789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5D0A598-36F3-412A-81D1-261333E76FEC}"/>
              </a:ext>
            </a:extLst>
          </p:cNvPr>
          <p:cNvSpPr/>
          <p:nvPr/>
        </p:nvSpPr>
        <p:spPr>
          <a:xfrm>
            <a:off x="8030818" y="531719"/>
            <a:ext cx="1033670" cy="515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F02AD-2120-47FA-BBC7-88D171920373}"/>
              </a:ext>
            </a:extLst>
          </p:cNvPr>
          <p:cNvSpPr/>
          <p:nvPr/>
        </p:nvSpPr>
        <p:spPr>
          <a:xfrm>
            <a:off x="8030817" y="1187701"/>
            <a:ext cx="1033670" cy="515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42554-105C-48F8-B965-AFA10919DAA6}"/>
              </a:ext>
            </a:extLst>
          </p:cNvPr>
          <p:cNvSpPr/>
          <p:nvPr/>
        </p:nvSpPr>
        <p:spPr>
          <a:xfrm>
            <a:off x="8030818" y="1843684"/>
            <a:ext cx="1033670" cy="5152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E02F074-BCF2-4D9D-A163-CFD9791055D1}"/>
              </a:ext>
            </a:extLst>
          </p:cNvPr>
          <p:cNvCxnSpPr>
            <a:cxnSpLocks/>
          </p:cNvCxnSpPr>
          <p:nvPr/>
        </p:nvCxnSpPr>
        <p:spPr>
          <a:xfrm>
            <a:off x="7758739" y="254340"/>
            <a:ext cx="54415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C8B3947-E26B-45B6-8ACC-8F1754E80EEF}"/>
              </a:ext>
            </a:extLst>
          </p:cNvPr>
          <p:cNvCxnSpPr>
            <a:cxnSpLocks/>
          </p:cNvCxnSpPr>
          <p:nvPr/>
        </p:nvCxnSpPr>
        <p:spPr>
          <a:xfrm>
            <a:off x="7758739" y="254340"/>
            <a:ext cx="0" cy="4347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F8B331B-B4C0-4E63-8782-466E75311D54}"/>
              </a:ext>
            </a:extLst>
          </p:cNvPr>
          <p:cNvCxnSpPr>
            <a:cxnSpLocks/>
          </p:cNvCxnSpPr>
          <p:nvPr/>
        </p:nvCxnSpPr>
        <p:spPr>
          <a:xfrm>
            <a:off x="11611146" y="2141500"/>
            <a:ext cx="0" cy="4347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3D3DD6F-CD30-47CE-8257-ABA8B93D514F}"/>
              </a:ext>
            </a:extLst>
          </p:cNvPr>
          <p:cNvCxnSpPr>
            <a:cxnSpLocks/>
          </p:cNvCxnSpPr>
          <p:nvPr/>
        </p:nvCxnSpPr>
        <p:spPr>
          <a:xfrm>
            <a:off x="11066991" y="2550025"/>
            <a:ext cx="54415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24C679C-803B-416A-BE69-F10FE721D05A}"/>
              </a:ext>
            </a:extLst>
          </p:cNvPr>
          <p:cNvSpPr txBox="1"/>
          <p:nvPr/>
        </p:nvSpPr>
        <p:spPr>
          <a:xfrm>
            <a:off x="9093130" y="558487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Niveau 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40C82D0-0AB7-42C8-85ED-F496750830D4}"/>
              </a:ext>
            </a:extLst>
          </p:cNvPr>
          <p:cNvSpPr txBox="1"/>
          <p:nvPr/>
        </p:nvSpPr>
        <p:spPr>
          <a:xfrm>
            <a:off x="9093130" y="1241239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Niveau 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ADF9792-E522-4D58-9BCF-A10DB2CB8C60}"/>
              </a:ext>
            </a:extLst>
          </p:cNvPr>
          <p:cNvSpPr txBox="1"/>
          <p:nvPr/>
        </p:nvSpPr>
        <p:spPr>
          <a:xfrm>
            <a:off x="9093130" y="1843684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Niveau 3</a:t>
            </a:r>
          </a:p>
        </p:txBody>
      </p:sp>
    </p:spTree>
    <p:extLst>
      <p:ext uri="{BB962C8B-B14F-4D97-AF65-F5344CB8AC3E}">
        <p14:creationId xmlns:p14="http://schemas.microsoft.com/office/powerpoint/2010/main" val="105135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C38D1-E020-4788-A840-F9A7944A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28" y="123093"/>
            <a:ext cx="2876843" cy="742070"/>
          </a:xfrm>
        </p:spPr>
        <p:txBody>
          <a:bodyPr/>
          <a:lstStyle/>
          <a:p>
            <a:r>
              <a:rPr lang="fr-FR" b="1" dirty="0"/>
              <a:t>Zoning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11A9E80-C11A-4332-ADA3-34CA09803C5F}"/>
              </a:ext>
            </a:extLst>
          </p:cNvPr>
          <p:cNvGrpSpPr/>
          <p:nvPr/>
        </p:nvGrpSpPr>
        <p:grpSpPr>
          <a:xfrm>
            <a:off x="793005" y="1012873"/>
            <a:ext cx="4628271" cy="5458265"/>
            <a:chOff x="837028" y="1280160"/>
            <a:chExt cx="4628271" cy="54582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A64D34-7E9F-4C50-B399-ECA2A4884658}"/>
                </a:ext>
              </a:extLst>
            </p:cNvPr>
            <p:cNvSpPr/>
            <p:nvPr/>
          </p:nvSpPr>
          <p:spPr>
            <a:xfrm>
              <a:off x="837028" y="1280160"/>
              <a:ext cx="4628271" cy="54582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16C139-2E31-4751-92E8-8C20B96B23FD}"/>
                </a:ext>
              </a:extLst>
            </p:cNvPr>
            <p:cNvSpPr/>
            <p:nvPr/>
          </p:nvSpPr>
          <p:spPr>
            <a:xfrm>
              <a:off x="956603" y="1392702"/>
              <a:ext cx="900332" cy="4642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LOGO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255095-1713-4531-9E27-E256206094F7}"/>
                </a:ext>
              </a:extLst>
            </p:cNvPr>
            <p:cNvSpPr/>
            <p:nvPr/>
          </p:nvSpPr>
          <p:spPr>
            <a:xfrm>
              <a:off x="2060915" y="1392702"/>
              <a:ext cx="3284807" cy="4642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MENU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AA8CAC-F8E0-4BF9-BF2B-917236CAFE23}"/>
                </a:ext>
              </a:extLst>
            </p:cNvPr>
            <p:cNvSpPr/>
            <p:nvPr/>
          </p:nvSpPr>
          <p:spPr>
            <a:xfrm>
              <a:off x="956603" y="1969477"/>
              <a:ext cx="4389119" cy="1083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SLIDER PRESENTATION PRESTATION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E52A17-CFF8-46A8-9E57-3796E2154DBF}"/>
                </a:ext>
              </a:extLst>
            </p:cNvPr>
            <p:cNvSpPr/>
            <p:nvPr/>
          </p:nvSpPr>
          <p:spPr>
            <a:xfrm>
              <a:off x="956603" y="3724421"/>
              <a:ext cx="1030458" cy="837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ATOUT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D27C93-5739-4F39-AEA4-CED2A9BA9DCF}"/>
                </a:ext>
              </a:extLst>
            </p:cNvPr>
            <p:cNvSpPr/>
            <p:nvPr/>
          </p:nvSpPr>
          <p:spPr>
            <a:xfrm>
              <a:off x="2060914" y="3724421"/>
              <a:ext cx="1030458" cy="837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ATOUT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916126-DB10-4496-A258-6D40E2E3F526}"/>
                </a:ext>
              </a:extLst>
            </p:cNvPr>
            <p:cNvSpPr/>
            <p:nvPr/>
          </p:nvSpPr>
          <p:spPr>
            <a:xfrm>
              <a:off x="3210947" y="3724422"/>
              <a:ext cx="1030458" cy="837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ATOUT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F32948-D8FD-45CC-8FAF-6C0028038B48}"/>
                </a:ext>
              </a:extLst>
            </p:cNvPr>
            <p:cNvSpPr/>
            <p:nvPr/>
          </p:nvSpPr>
          <p:spPr>
            <a:xfrm>
              <a:off x="4315258" y="3724421"/>
              <a:ext cx="1030458" cy="837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ATOUT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3A9615-3BDD-4D60-A3C0-915E63A03FC9}"/>
                </a:ext>
              </a:extLst>
            </p:cNvPr>
            <p:cNvSpPr/>
            <p:nvPr/>
          </p:nvSpPr>
          <p:spPr>
            <a:xfrm>
              <a:off x="956603" y="6182752"/>
              <a:ext cx="4389119" cy="4079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FOOTER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796CF4-B9A2-4722-9EE3-E31F6F61E11E}"/>
                </a:ext>
              </a:extLst>
            </p:cNvPr>
            <p:cNvSpPr/>
            <p:nvPr/>
          </p:nvSpPr>
          <p:spPr>
            <a:xfrm>
              <a:off x="956603" y="3165231"/>
              <a:ext cx="4389119" cy="4642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BOUTON DE RAPPEL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EFAE23-E610-4043-A9CE-5CDA7D4566EC}"/>
                </a:ext>
              </a:extLst>
            </p:cNvPr>
            <p:cNvSpPr/>
            <p:nvPr/>
          </p:nvSpPr>
          <p:spPr>
            <a:xfrm>
              <a:off x="956597" y="4656406"/>
              <a:ext cx="4389119" cy="4642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COMMANDER UNE PRESTATION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D51DE4-4118-417D-AF5B-5B7F7A78A040}"/>
                </a:ext>
              </a:extLst>
            </p:cNvPr>
            <p:cNvSpPr/>
            <p:nvPr/>
          </p:nvSpPr>
          <p:spPr>
            <a:xfrm>
              <a:off x="956597" y="5173394"/>
              <a:ext cx="2254351" cy="9319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TROUVER UN CENTRE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A457EF-ABE7-4FCF-97D8-5BB3392C52E2}"/>
                </a:ext>
              </a:extLst>
            </p:cNvPr>
            <p:cNvSpPr/>
            <p:nvPr/>
          </p:nvSpPr>
          <p:spPr>
            <a:xfrm>
              <a:off x="3330517" y="5171636"/>
              <a:ext cx="2015199" cy="9337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BLOG</a:t>
              </a:r>
            </a:p>
          </p:txBody>
        </p:sp>
      </p:grpSp>
      <p:pic>
        <p:nvPicPr>
          <p:cNvPr id="62" name="Graphique 61" descr="Loupe">
            <a:extLst>
              <a:ext uri="{FF2B5EF4-FFF2-40B4-BE49-F238E27FC236}">
                <a16:creationId xmlns:a16="http://schemas.microsoft.com/office/drawing/2014/main" id="{44B8718A-C115-4218-B9D0-D4F30861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497" y="1161623"/>
            <a:ext cx="174615" cy="174615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9E82CD8-E0B7-4B2E-BED9-05240BA336C1}"/>
              </a:ext>
            </a:extLst>
          </p:cNvPr>
          <p:cNvCxnSpPr>
            <a:cxnSpLocks/>
          </p:cNvCxnSpPr>
          <p:nvPr/>
        </p:nvCxnSpPr>
        <p:spPr>
          <a:xfrm>
            <a:off x="10658139" y="1350510"/>
            <a:ext cx="799973" cy="0"/>
          </a:xfrm>
          <a:prstGeom prst="line">
            <a:avLst/>
          </a:prstGeom>
          <a:ln w="28575">
            <a:solidFill>
              <a:srgbClr val="2663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3" name="Groupe 2052">
            <a:extLst>
              <a:ext uri="{FF2B5EF4-FFF2-40B4-BE49-F238E27FC236}">
                <a16:creationId xmlns:a16="http://schemas.microsoft.com/office/drawing/2014/main" id="{9BD31DD8-3543-4DB6-88A3-459445400B4F}"/>
              </a:ext>
            </a:extLst>
          </p:cNvPr>
          <p:cNvGrpSpPr/>
          <p:nvPr/>
        </p:nvGrpSpPr>
        <p:grpSpPr>
          <a:xfrm>
            <a:off x="6734894" y="932830"/>
            <a:ext cx="4927220" cy="5510173"/>
            <a:chOff x="6734894" y="932830"/>
            <a:chExt cx="4927220" cy="5510173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40E535A8-A37B-41E3-8075-7554479FD2AA}"/>
                </a:ext>
              </a:extLst>
            </p:cNvPr>
            <p:cNvGrpSpPr/>
            <p:nvPr/>
          </p:nvGrpSpPr>
          <p:grpSpPr>
            <a:xfrm>
              <a:off x="6734894" y="932830"/>
              <a:ext cx="4927220" cy="5510173"/>
              <a:chOff x="6734894" y="932830"/>
              <a:chExt cx="4927220" cy="55101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7B75A7-4606-4E9B-BEF0-E0AD4EF9895D}"/>
                  </a:ext>
                </a:extLst>
              </p:cNvPr>
              <p:cNvSpPr/>
              <p:nvPr/>
            </p:nvSpPr>
            <p:spPr>
              <a:xfrm>
                <a:off x="6734894" y="1012873"/>
                <a:ext cx="4927220" cy="54301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C2562BA1-C929-44E8-804F-B3586246E5AC}"/>
                  </a:ext>
                </a:extLst>
              </p:cNvPr>
              <p:cNvGrpSpPr/>
              <p:nvPr/>
            </p:nvGrpSpPr>
            <p:grpSpPr>
              <a:xfrm>
                <a:off x="6841253" y="932830"/>
                <a:ext cx="1207588" cy="1064782"/>
                <a:chOff x="6742780" y="950414"/>
                <a:chExt cx="1207588" cy="1064782"/>
              </a:xfrm>
            </p:grpSpPr>
            <p:pic>
              <p:nvPicPr>
                <p:cNvPr id="35" name="Graphique 34" descr="Ordinateur portable">
                  <a:extLst>
                    <a:ext uri="{FF2B5EF4-FFF2-40B4-BE49-F238E27FC236}">
                      <a16:creationId xmlns:a16="http://schemas.microsoft.com/office/drawing/2014/main" id="{A6F2B6F7-1E55-4734-8E35-05CF9861A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945" y="950414"/>
                  <a:ext cx="1064782" cy="1064782"/>
                </a:xfrm>
                <a:prstGeom prst="rect">
                  <a:avLst/>
                </a:prstGeom>
              </p:spPr>
            </p:pic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1E1E8E75-449A-4594-8718-0B35DE1AD70B}"/>
                    </a:ext>
                  </a:extLst>
                </p:cNvPr>
                <p:cNvSpPr txBox="1"/>
                <p:nvPr/>
              </p:nvSpPr>
              <p:spPr>
                <a:xfrm rot="16200000">
                  <a:off x="6546271" y="1209382"/>
                  <a:ext cx="710441" cy="317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rgbClr val="26637F"/>
                      </a:solidFill>
                      <a:latin typeface="Bernard MT Condensed" panose="02050806060905020404" pitchFamily="18" charset="0"/>
                    </a:rPr>
                    <a:t>micro</a:t>
                  </a:r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4E07251B-64BA-4C17-A9C4-E8CBFA439B8B}"/>
                    </a:ext>
                  </a:extLst>
                </p:cNvPr>
                <p:cNvSpPr txBox="1"/>
                <p:nvPr/>
              </p:nvSpPr>
              <p:spPr>
                <a:xfrm>
                  <a:off x="7108088" y="1171547"/>
                  <a:ext cx="84228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dirty="0">
                      <a:solidFill>
                        <a:srgbClr val="92D050"/>
                      </a:solidFill>
                      <a:latin typeface="Bernard MT Condensed" panose="02050806060905020404" pitchFamily="18" charset="0"/>
                    </a:rPr>
                    <a:t>HS</a:t>
                  </a:r>
                  <a:endParaRPr lang="fr-FR" sz="2400" dirty="0">
                    <a:solidFill>
                      <a:srgbClr val="92D050"/>
                    </a:solidFill>
                    <a:latin typeface="Bernard MT Condensed" panose="02050806060905020404" pitchFamily="18" charset="0"/>
                  </a:endParaRPr>
                </a:p>
              </p:txBody>
            </p:sp>
          </p:grp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6A1F7343-9807-4DAB-A4DC-AC033E045548}"/>
                  </a:ext>
                </a:extLst>
              </p:cNvPr>
              <p:cNvCxnSpPr/>
              <p:nvPr/>
            </p:nvCxnSpPr>
            <p:spPr>
              <a:xfrm>
                <a:off x="8299938" y="1705731"/>
                <a:ext cx="3193367" cy="0"/>
              </a:xfrm>
              <a:prstGeom prst="line">
                <a:avLst/>
              </a:prstGeom>
              <a:ln w="76200">
                <a:solidFill>
                  <a:srgbClr val="2663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3A9D194-8AF1-4FC8-99D7-5A2D3E3AEEB2}"/>
                  </a:ext>
                </a:extLst>
              </p:cNvPr>
              <p:cNvSpPr txBox="1"/>
              <p:nvPr/>
            </p:nvSpPr>
            <p:spPr>
              <a:xfrm>
                <a:off x="10562311" y="1428301"/>
                <a:ext cx="108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2D050"/>
                    </a:solidFill>
                    <a:latin typeface="Bernard MT Condensed" panose="02050806060905020404" pitchFamily="18" charset="0"/>
                  </a:rPr>
                  <a:t>Mon Espace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43319F7-DD4F-42A5-8CC0-A0F300A5EEF5}"/>
                  </a:ext>
                </a:extLst>
              </p:cNvPr>
              <p:cNvSpPr txBox="1"/>
              <p:nvPr/>
            </p:nvSpPr>
            <p:spPr>
              <a:xfrm>
                <a:off x="10115220" y="1441099"/>
                <a:ext cx="108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2D050"/>
                    </a:solidFill>
                    <a:latin typeface="Bernard MT Condensed" panose="02050806060905020404" pitchFamily="18" charset="0"/>
                  </a:rPr>
                  <a:t>Blog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1802C65-4B22-4BE1-9725-FB28E7E17A92}"/>
                  </a:ext>
                </a:extLst>
              </p:cNvPr>
              <p:cNvSpPr txBox="1"/>
              <p:nvPr/>
            </p:nvSpPr>
            <p:spPr>
              <a:xfrm>
                <a:off x="9198504" y="1428302"/>
                <a:ext cx="108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2D050"/>
                    </a:solidFill>
                    <a:latin typeface="Bernard MT Condensed" panose="02050806060905020404" pitchFamily="18" charset="0"/>
                  </a:rPr>
                  <a:t>Prestations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6DBE186-5FE7-4381-AB47-FCCBC444BFB7}"/>
                  </a:ext>
                </a:extLst>
              </p:cNvPr>
              <p:cNvSpPr txBox="1"/>
              <p:nvPr/>
            </p:nvSpPr>
            <p:spPr>
              <a:xfrm>
                <a:off x="8226719" y="1429163"/>
                <a:ext cx="108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2D050"/>
                    </a:solidFill>
                    <a:latin typeface="Bernard MT Condensed" panose="02050806060905020404" pitchFamily="18" charset="0"/>
                  </a:rPr>
                  <a:t>Présentation</a:t>
                </a:r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34DE6B03-DEFB-4F2C-9309-A4D78BEEDEC5}"/>
                </a:ext>
              </a:extLst>
            </p:cNvPr>
            <p:cNvGrpSpPr/>
            <p:nvPr/>
          </p:nvGrpSpPr>
          <p:grpSpPr>
            <a:xfrm>
              <a:off x="6960343" y="1876401"/>
              <a:ext cx="4514024" cy="996825"/>
              <a:chOff x="6949418" y="1911074"/>
              <a:chExt cx="4543887" cy="118381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D83EFF0-5A74-4D53-AAF4-38CFED02C5D3}"/>
                  </a:ext>
                </a:extLst>
              </p:cNvPr>
              <p:cNvSpPr/>
              <p:nvPr/>
            </p:nvSpPr>
            <p:spPr>
              <a:xfrm>
                <a:off x="6949418" y="1911074"/>
                <a:ext cx="4543887" cy="1183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4CDFE59-80E9-4FAB-9DF6-824ECC16C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18" y="1923010"/>
                <a:ext cx="4543887" cy="1143747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CE7CEEE-FE87-44DC-A3FD-2AFF62DC8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9418" y="1951989"/>
                <a:ext cx="4530679" cy="1114768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AD8E3A5A-134E-46EB-ABD7-C8E31954D670}"/>
                </a:ext>
              </a:extLst>
            </p:cNvPr>
            <p:cNvGrpSpPr/>
            <p:nvPr/>
          </p:nvGrpSpPr>
          <p:grpSpPr>
            <a:xfrm>
              <a:off x="6960343" y="3371120"/>
              <a:ext cx="4508828" cy="768591"/>
              <a:chOff x="6949284" y="3531988"/>
              <a:chExt cx="4508828" cy="768591"/>
            </a:xfrm>
          </p:grpSpPr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CFA79915-0FA4-4D9E-980A-CFEF52FB3E32}"/>
                  </a:ext>
                </a:extLst>
              </p:cNvPr>
              <p:cNvGrpSpPr/>
              <p:nvPr/>
            </p:nvGrpSpPr>
            <p:grpSpPr>
              <a:xfrm>
                <a:off x="6949284" y="3538303"/>
                <a:ext cx="906054" cy="762276"/>
                <a:chOff x="6949418" y="1911074"/>
                <a:chExt cx="4543887" cy="1183818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76F416FF-0495-446A-A59F-2B0EA8CEADB8}"/>
                    </a:ext>
                  </a:extLst>
                </p:cNvPr>
                <p:cNvSpPr/>
                <p:nvPr/>
              </p:nvSpPr>
              <p:spPr>
                <a:xfrm>
                  <a:off x="6949418" y="1911074"/>
                  <a:ext cx="4543887" cy="1183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568A61B2-C276-4515-BC10-66A6D69F5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418" y="1923010"/>
                  <a:ext cx="4543887" cy="1143747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1439B0BC-7508-4F29-B7C4-2828CA6F4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18" y="1951989"/>
                  <a:ext cx="4530679" cy="1114768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e 86">
                <a:extLst>
                  <a:ext uri="{FF2B5EF4-FFF2-40B4-BE49-F238E27FC236}">
                    <a16:creationId xmlns:a16="http://schemas.microsoft.com/office/drawing/2014/main" id="{722BBF56-5DF3-4005-8EE2-CA74F077B4BF}"/>
                  </a:ext>
                </a:extLst>
              </p:cNvPr>
              <p:cNvGrpSpPr/>
              <p:nvPr/>
            </p:nvGrpSpPr>
            <p:grpSpPr>
              <a:xfrm>
                <a:off x="8130921" y="3531988"/>
                <a:ext cx="906054" cy="762276"/>
                <a:chOff x="6949418" y="1911074"/>
                <a:chExt cx="4543887" cy="1183818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EAB29B7-6F0B-4A12-A371-4E41C815C12E}"/>
                    </a:ext>
                  </a:extLst>
                </p:cNvPr>
                <p:cNvSpPr/>
                <p:nvPr/>
              </p:nvSpPr>
              <p:spPr>
                <a:xfrm>
                  <a:off x="6949418" y="1911074"/>
                  <a:ext cx="4543887" cy="1183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C0441B01-FC5B-4B4B-9A40-58CDC731E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418" y="1923010"/>
                  <a:ext cx="4543887" cy="1143747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53A054A8-1529-4F90-B4CC-9C340435A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18" y="1951989"/>
                  <a:ext cx="4530679" cy="1114768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F747B1E4-56CF-48B4-909D-71CBD21AA88F}"/>
                  </a:ext>
                </a:extLst>
              </p:cNvPr>
              <p:cNvGrpSpPr/>
              <p:nvPr/>
            </p:nvGrpSpPr>
            <p:grpSpPr>
              <a:xfrm>
                <a:off x="9312558" y="3537203"/>
                <a:ext cx="906054" cy="762276"/>
                <a:chOff x="6949418" y="1911074"/>
                <a:chExt cx="4543887" cy="1183818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4D227B53-5C8F-419A-9E40-FEA6EBFA6EB3}"/>
                    </a:ext>
                  </a:extLst>
                </p:cNvPr>
                <p:cNvSpPr/>
                <p:nvPr/>
              </p:nvSpPr>
              <p:spPr>
                <a:xfrm>
                  <a:off x="6949418" y="1911074"/>
                  <a:ext cx="4543887" cy="1183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502AC86A-E921-42BB-924D-3625A7D361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418" y="1923010"/>
                  <a:ext cx="4543887" cy="1143747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E2EEE02C-9367-434A-8D71-AAA503B31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18" y="1951989"/>
                  <a:ext cx="4530679" cy="1114768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10021100-6AF1-45C7-8F20-83FB67EC533D}"/>
                  </a:ext>
                </a:extLst>
              </p:cNvPr>
              <p:cNvGrpSpPr/>
              <p:nvPr/>
            </p:nvGrpSpPr>
            <p:grpSpPr>
              <a:xfrm>
                <a:off x="10552058" y="3537203"/>
                <a:ext cx="906054" cy="762276"/>
                <a:chOff x="6949418" y="1911074"/>
                <a:chExt cx="4543887" cy="1183818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3AA4DB9-DFA1-45E8-BB4E-8BD510120F5D}"/>
                    </a:ext>
                  </a:extLst>
                </p:cNvPr>
                <p:cNvSpPr/>
                <p:nvPr/>
              </p:nvSpPr>
              <p:spPr>
                <a:xfrm>
                  <a:off x="6949418" y="1911074"/>
                  <a:ext cx="4543887" cy="1183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62583A3C-D30E-496E-8A67-78362E186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418" y="1923010"/>
                  <a:ext cx="4543887" cy="1143747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5C782280-387E-4DDF-B9C8-D8F97EFC2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18" y="1951989"/>
                  <a:ext cx="4530679" cy="1114768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1EA72E5A-66AB-4E5F-8F2A-02951C92B068}"/>
                </a:ext>
              </a:extLst>
            </p:cNvPr>
            <p:cNvGrpSpPr/>
            <p:nvPr/>
          </p:nvGrpSpPr>
          <p:grpSpPr>
            <a:xfrm>
              <a:off x="6933164" y="4678779"/>
              <a:ext cx="2095983" cy="1110566"/>
              <a:chOff x="6949418" y="1911074"/>
              <a:chExt cx="4543887" cy="118381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D134BE9-2DB2-4CCF-B4B8-4772A203457E}"/>
                  </a:ext>
                </a:extLst>
              </p:cNvPr>
              <p:cNvSpPr/>
              <p:nvPr/>
            </p:nvSpPr>
            <p:spPr>
              <a:xfrm>
                <a:off x="6949418" y="1911074"/>
                <a:ext cx="4543887" cy="1183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36F312E9-4C8F-428E-BFCC-B15233F0FF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18" y="1923010"/>
                <a:ext cx="4543887" cy="1143747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62CA1D46-7286-46AC-9593-3DE35BB54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9418" y="1951989"/>
                <a:ext cx="4530679" cy="1114768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B6D7B704-F228-47E4-AF96-BA126962597A}"/>
                </a:ext>
              </a:extLst>
            </p:cNvPr>
            <p:cNvGrpSpPr/>
            <p:nvPr/>
          </p:nvGrpSpPr>
          <p:grpSpPr>
            <a:xfrm>
              <a:off x="9362129" y="4688087"/>
              <a:ext cx="2095983" cy="1110566"/>
              <a:chOff x="6949418" y="1911074"/>
              <a:chExt cx="4543887" cy="118381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C9BE158-9103-4C16-B7A9-FE4DD5684CC6}"/>
                  </a:ext>
                </a:extLst>
              </p:cNvPr>
              <p:cNvSpPr/>
              <p:nvPr/>
            </p:nvSpPr>
            <p:spPr>
              <a:xfrm>
                <a:off x="6949418" y="1911074"/>
                <a:ext cx="4543887" cy="1183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63187578-905C-4FBC-8E13-6CB7CF2C5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18" y="1923010"/>
                <a:ext cx="4543887" cy="1143747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9531F8B3-87FB-40E3-B7CE-7CB234862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9418" y="1951989"/>
                <a:ext cx="4530679" cy="1114768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C306F2C0-3953-49C9-92C9-78BFF6F49E5E}"/>
                </a:ext>
              </a:extLst>
            </p:cNvPr>
            <p:cNvGrpSpPr/>
            <p:nvPr/>
          </p:nvGrpSpPr>
          <p:grpSpPr>
            <a:xfrm>
              <a:off x="6965537" y="2925318"/>
              <a:ext cx="4501000" cy="388522"/>
              <a:chOff x="6950565" y="2797694"/>
              <a:chExt cx="4501000" cy="38852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DB86D7B-784E-4A85-92C4-B534D3E12E6F}"/>
                  </a:ext>
                </a:extLst>
              </p:cNvPr>
              <p:cNvSpPr/>
              <p:nvPr/>
            </p:nvSpPr>
            <p:spPr>
              <a:xfrm>
                <a:off x="6950565" y="2797694"/>
                <a:ext cx="4501000" cy="38852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266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18" name="Graphique 117" descr="Combiné">
                <a:extLst>
                  <a:ext uri="{FF2B5EF4-FFF2-40B4-BE49-F238E27FC236}">
                    <a16:creationId xmlns:a16="http://schemas.microsoft.com/office/drawing/2014/main" id="{4EF05571-EB8B-4CA1-B7EE-F23D03355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130739" y="2824705"/>
                <a:ext cx="278368" cy="278368"/>
              </a:xfrm>
              <a:prstGeom prst="rect">
                <a:avLst/>
              </a:prstGeom>
            </p:spPr>
          </p:pic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A4AD650-C8F0-43DD-898F-F908F13CB10B}"/>
                  </a:ext>
                </a:extLst>
              </p:cNvPr>
              <p:cNvSpPr txBox="1"/>
              <p:nvPr/>
            </p:nvSpPr>
            <p:spPr>
              <a:xfrm>
                <a:off x="8357665" y="2832361"/>
                <a:ext cx="20114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26637F"/>
                    </a:solidFill>
                    <a:latin typeface="Agency FB" panose="020B0503020202020204" pitchFamily="34" charset="0"/>
                  </a:rPr>
                  <a:t>Appeler ou être rappeler</a:t>
                </a:r>
              </a:p>
            </p:txBody>
          </p: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F38E78D2-E66E-4013-824F-D13821888E59}"/>
                </a:ext>
              </a:extLst>
            </p:cNvPr>
            <p:cNvGrpSpPr/>
            <p:nvPr/>
          </p:nvGrpSpPr>
          <p:grpSpPr>
            <a:xfrm>
              <a:off x="6947881" y="4210606"/>
              <a:ext cx="4517120" cy="405845"/>
              <a:chOff x="6933165" y="4251282"/>
              <a:chExt cx="4517120" cy="40584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7E713E4-C023-400F-9D4A-029AE8DEFEB0}"/>
                  </a:ext>
                </a:extLst>
              </p:cNvPr>
              <p:cNvSpPr/>
              <p:nvPr/>
            </p:nvSpPr>
            <p:spPr>
              <a:xfrm>
                <a:off x="6933165" y="4251282"/>
                <a:ext cx="4517120" cy="40584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266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0" name="Graphique 119" descr="Panier de course">
                <a:extLst>
                  <a:ext uri="{FF2B5EF4-FFF2-40B4-BE49-F238E27FC236}">
                    <a16:creationId xmlns:a16="http://schemas.microsoft.com/office/drawing/2014/main" id="{02585249-35FD-463C-B1FB-EE294CFBF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08778" y="4263670"/>
                <a:ext cx="342253" cy="342253"/>
              </a:xfrm>
              <a:prstGeom prst="rect">
                <a:avLst/>
              </a:prstGeom>
            </p:spPr>
          </p:pic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A9FF532A-A8C5-4E2E-92FE-869F2B73B22E}"/>
                  </a:ext>
                </a:extLst>
              </p:cNvPr>
              <p:cNvSpPr txBox="1"/>
              <p:nvPr/>
            </p:nvSpPr>
            <p:spPr>
              <a:xfrm>
                <a:off x="8387146" y="4294269"/>
                <a:ext cx="20114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26637F"/>
                    </a:solidFill>
                    <a:latin typeface="Agency FB" panose="020B0503020202020204" pitchFamily="34" charset="0"/>
                  </a:rPr>
                  <a:t>Commander une prestation</a:t>
                </a:r>
              </a:p>
            </p:txBody>
          </p:sp>
        </p:grpSp>
      </p:grpSp>
      <p:grpSp>
        <p:nvGrpSpPr>
          <p:cNvPr id="2050" name="Groupe 2049">
            <a:extLst>
              <a:ext uri="{FF2B5EF4-FFF2-40B4-BE49-F238E27FC236}">
                <a16:creationId xmlns:a16="http://schemas.microsoft.com/office/drawing/2014/main" id="{64A7AA21-B96A-4A01-B40B-EB071824AB41}"/>
              </a:ext>
            </a:extLst>
          </p:cNvPr>
          <p:cNvGrpSpPr/>
          <p:nvPr/>
        </p:nvGrpSpPr>
        <p:grpSpPr>
          <a:xfrm>
            <a:off x="6764733" y="6041310"/>
            <a:ext cx="5148990" cy="372499"/>
            <a:chOff x="6764733" y="6041310"/>
            <a:chExt cx="5148990" cy="37249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80D2715-D549-450E-9673-93BD9480AA4D}"/>
                </a:ext>
              </a:extLst>
            </p:cNvPr>
            <p:cNvSpPr/>
            <p:nvPr/>
          </p:nvSpPr>
          <p:spPr>
            <a:xfrm>
              <a:off x="6764733" y="6041310"/>
              <a:ext cx="4883417" cy="372499"/>
            </a:xfrm>
            <a:prstGeom prst="rect">
              <a:avLst/>
            </a:prstGeom>
            <a:solidFill>
              <a:srgbClr val="2663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460DCBF-CD89-4447-947F-5D619B77902A}"/>
                </a:ext>
              </a:extLst>
            </p:cNvPr>
            <p:cNvSpPr txBox="1"/>
            <p:nvPr/>
          </p:nvSpPr>
          <p:spPr>
            <a:xfrm>
              <a:off x="10827884" y="6081755"/>
              <a:ext cx="1085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Contact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4B743798-365E-4A0E-AE57-653137CCCB0C}"/>
                </a:ext>
              </a:extLst>
            </p:cNvPr>
            <p:cNvSpPr txBox="1"/>
            <p:nvPr/>
          </p:nvSpPr>
          <p:spPr>
            <a:xfrm>
              <a:off x="6892270" y="6103986"/>
              <a:ext cx="1085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CGV</a:t>
              </a:r>
            </a:p>
          </p:txBody>
        </p:sp>
        <p:pic>
          <p:nvPicPr>
            <p:cNvPr id="2056" name="Picture 8" descr="Résultat de recherche d'images pour &quot;icone facebook png&quot;">
              <a:extLst>
                <a:ext uri="{FF2B5EF4-FFF2-40B4-BE49-F238E27FC236}">
                  <a16:creationId xmlns:a16="http://schemas.microsoft.com/office/drawing/2014/main" id="{6C39FD72-609D-4E87-B068-395151D01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353" y="6056156"/>
              <a:ext cx="312370" cy="31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Résultat de recherche d'images pour &quot;icone google plus png&quot;">
              <a:extLst>
                <a:ext uri="{FF2B5EF4-FFF2-40B4-BE49-F238E27FC236}">
                  <a16:creationId xmlns:a16="http://schemas.microsoft.com/office/drawing/2014/main" id="{C4F368B3-3DBC-47A5-B003-39EA592F9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42" y="6089719"/>
              <a:ext cx="271438" cy="271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Résultat de recherche d'images pour &quot;icone linkedin png&quot;">
              <a:extLst>
                <a:ext uri="{FF2B5EF4-FFF2-40B4-BE49-F238E27FC236}">
                  <a16:creationId xmlns:a16="http://schemas.microsoft.com/office/drawing/2014/main" id="{B770D58F-6702-4ECB-93E4-C67FEEBEC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080" y="6091361"/>
              <a:ext cx="267286" cy="267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0" name="Titre 1">
            <a:extLst>
              <a:ext uri="{FF2B5EF4-FFF2-40B4-BE49-F238E27FC236}">
                <a16:creationId xmlns:a16="http://schemas.microsoft.com/office/drawing/2014/main" id="{0C2FC294-591D-402F-9179-4CFA036E1099}"/>
              </a:ext>
            </a:extLst>
          </p:cNvPr>
          <p:cNvSpPr txBox="1">
            <a:spLocks/>
          </p:cNvSpPr>
          <p:nvPr/>
        </p:nvSpPr>
        <p:spPr>
          <a:xfrm>
            <a:off x="6685328" y="148992"/>
            <a:ext cx="2876843" cy="742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Rough</a:t>
            </a:r>
          </a:p>
        </p:txBody>
      </p:sp>
      <p:sp>
        <p:nvSpPr>
          <p:cNvPr id="2048" name="Bulle narrative : rectangle 2047">
            <a:extLst>
              <a:ext uri="{FF2B5EF4-FFF2-40B4-BE49-F238E27FC236}">
                <a16:creationId xmlns:a16="http://schemas.microsoft.com/office/drawing/2014/main" id="{98142A5B-6EA1-4A1C-B612-62FD9AA49DD3}"/>
              </a:ext>
            </a:extLst>
          </p:cNvPr>
          <p:cNvSpPr/>
          <p:nvPr/>
        </p:nvSpPr>
        <p:spPr>
          <a:xfrm>
            <a:off x="10284343" y="5825839"/>
            <a:ext cx="1097184" cy="278147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Bernard MT Condensed" panose="02050806060905020404" pitchFamily="18" charset="0"/>
              </a:rPr>
              <a:t>Besoin d’aide ?</a:t>
            </a:r>
          </a:p>
        </p:txBody>
      </p:sp>
    </p:spTree>
    <p:extLst>
      <p:ext uri="{BB962C8B-B14F-4D97-AF65-F5344CB8AC3E}">
        <p14:creationId xmlns:p14="http://schemas.microsoft.com/office/powerpoint/2010/main" val="221516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D860B-E4DF-4BE6-B015-081405EE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05" y="132522"/>
            <a:ext cx="3474006" cy="880352"/>
          </a:xfrm>
        </p:spPr>
        <p:txBody>
          <a:bodyPr>
            <a:normAutofit/>
          </a:bodyPr>
          <a:lstStyle/>
          <a:p>
            <a:r>
              <a:rPr lang="fr-FR" b="1" dirty="0"/>
              <a:t>Wireframe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FDABFE-3D85-4304-A076-D2CB05808B3A}"/>
              </a:ext>
            </a:extLst>
          </p:cNvPr>
          <p:cNvGrpSpPr/>
          <p:nvPr/>
        </p:nvGrpSpPr>
        <p:grpSpPr>
          <a:xfrm>
            <a:off x="1150020" y="1012874"/>
            <a:ext cx="4927220" cy="5538608"/>
            <a:chOff x="6734894" y="932830"/>
            <a:chExt cx="4927220" cy="5538608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56E9CF1-B8B4-443C-9038-094D29F5A8AA}"/>
                </a:ext>
              </a:extLst>
            </p:cNvPr>
            <p:cNvGrpSpPr/>
            <p:nvPr/>
          </p:nvGrpSpPr>
          <p:grpSpPr>
            <a:xfrm>
              <a:off x="6734894" y="932830"/>
              <a:ext cx="4927220" cy="5538608"/>
              <a:chOff x="6734894" y="932830"/>
              <a:chExt cx="4927220" cy="55386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B002E2C-1C37-49D8-95E1-A234ABF29156}"/>
                  </a:ext>
                </a:extLst>
              </p:cNvPr>
              <p:cNvSpPr/>
              <p:nvPr/>
            </p:nvSpPr>
            <p:spPr>
              <a:xfrm>
                <a:off x="6734894" y="1041308"/>
                <a:ext cx="4927220" cy="54301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7F861816-9528-4962-A6E3-390F82FEC1B5}"/>
                  </a:ext>
                </a:extLst>
              </p:cNvPr>
              <p:cNvGrpSpPr/>
              <p:nvPr/>
            </p:nvGrpSpPr>
            <p:grpSpPr>
              <a:xfrm>
                <a:off x="6841253" y="932830"/>
                <a:ext cx="1207588" cy="1064782"/>
                <a:chOff x="6742780" y="950414"/>
                <a:chExt cx="1207588" cy="1064782"/>
              </a:xfrm>
            </p:grpSpPr>
            <p:pic>
              <p:nvPicPr>
                <p:cNvPr id="53" name="Graphique 52" descr="Ordinateur portable">
                  <a:extLst>
                    <a:ext uri="{FF2B5EF4-FFF2-40B4-BE49-F238E27FC236}">
                      <a16:creationId xmlns:a16="http://schemas.microsoft.com/office/drawing/2014/main" id="{41D26A83-5436-4C06-AF4B-C27825E67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945" y="950414"/>
                  <a:ext cx="1064782" cy="1064782"/>
                </a:xfrm>
                <a:prstGeom prst="rect">
                  <a:avLst/>
                </a:prstGeom>
              </p:spPr>
            </p:pic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8AEC8F30-4CE0-49F5-B302-9B7CF87217B5}"/>
                    </a:ext>
                  </a:extLst>
                </p:cNvPr>
                <p:cNvSpPr txBox="1"/>
                <p:nvPr/>
              </p:nvSpPr>
              <p:spPr>
                <a:xfrm rot="16200000">
                  <a:off x="6546271" y="1209382"/>
                  <a:ext cx="710441" cy="317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rgbClr val="26637F"/>
                      </a:solidFill>
                      <a:latin typeface="Bernard MT Condensed" panose="02050806060905020404" pitchFamily="18" charset="0"/>
                    </a:rPr>
                    <a:t>micro</a:t>
                  </a:r>
                </a:p>
              </p:txBody>
            </p: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2A666A1-9B70-4F94-9151-514EBAAF2E5C}"/>
                    </a:ext>
                  </a:extLst>
                </p:cNvPr>
                <p:cNvSpPr txBox="1"/>
                <p:nvPr/>
              </p:nvSpPr>
              <p:spPr>
                <a:xfrm>
                  <a:off x="7108088" y="1171547"/>
                  <a:ext cx="84228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dirty="0">
                      <a:solidFill>
                        <a:srgbClr val="92D050"/>
                      </a:solidFill>
                      <a:latin typeface="Bernard MT Condensed" panose="02050806060905020404" pitchFamily="18" charset="0"/>
                    </a:rPr>
                    <a:t>HS</a:t>
                  </a:r>
                  <a:endParaRPr lang="fr-FR" sz="2400" dirty="0">
                    <a:solidFill>
                      <a:srgbClr val="92D050"/>
                    </a:solidFill>
                    <a:latin typeface="Bernard MT Condensed" panose="02050806060905020404" pitchFamily="18" charset="0"/>
                  </a:endParaRPr>
                </a:p>
              </p:txBody>
            </p:sp>
          </p:grp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84E08586-9BCF-4951-AC22-AE695D8607E3}"/>
                  </a:ext>
                </a:extLst>
              </p:cNvPr>
              <p:cNvCxnSpPr/>
              <p:nvPr/>
            </p:nvCxnSpPr>
            <p:spPr>
              <a:xfrm>
                <a:off x="8299938" y="1705731"/>
                <a:ext cx="3193367" cy="0"/>
              </a:xfrm>
              <a:prstGeom prst="line">
                <a:avLst/>
              </a:prstGeom>
              <a:ln w="76200">
                <a:solidFill>
                  <a:srgbClr val="2663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999C585C-38F9-4D9B-B365-82ABAAF9A4BD}"/>
                  </a:ext>
                </a:extLst>
              </p:cNvPr>
              <p:cNvSpPr txBox="1"/>
              <p:nvPr/>
            </p:nvSpPr>
            <p:spPr>
              <a:xfrm>
                <a:off x="10562311" y="1428301"/>
                <a:ext cx="108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2D050"/>
                    </a:solidFill>
                    <a:latin typeface="Bernard MT Condensed" panose="02050806060905020404" pitchFamily="18" charset="0"/>
                  </a:rPr>
                  <a:t>Mon Espace</a:t>
                </a:r>
              </a:p>
            </p:txBody>
          </p:sp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EC66AEF9-EFB6-4CF4-AF10-2247CECC0AA8}"/>
                  </a:ext>
                </a:extLst>
              </p:cNvPr>
              <p:cNvSpPr txBox="1"/>
              <p:nvPr/>
            </p:nvSpPr>
            <p:spPr>
              <a:xfrm>
                <a:off x="10115220" y="1441099"/>
                <a:ext cx="108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2D050"/>
                    </a:solidFill>
                    <a:latin typeface="Bernard MT Condensed" panose="02050806060905020404" pitchFamily="18" charset="0"/>
                  </a:rPr>
                  <a:t>Blog</a:t>
                </a: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C66EDB0-DA7C-4135-968D-8F7794DB35B1}"/>
                  </a:ext>
                </a:extLst>
              </p:cNvPr>
              <p:cNvSpPr txBox="1"/>
              <p:nvPr/>
            </p:nvSpPr>
            <p:spPr>
              <a:xfrm>
                <a:off x="9198504" y="1428302"/>
                <a:ext cx="108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2D050"/>
                    </a:solidFill>
                    <a:latin typeface="Bernard MT Condensed" panose="02050806060905020404" pitchFamily="18" charset="0"/>
                  </a:rPr>
                  <a:t>Prestations</a:t>
                </a:r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2F4E49C-D18A-4057-B21C-151475DA00C2}"/>
                  </a:ext>
                </a:extLst>
              </p:cNvPr>
              <p:cNvSpPr txBox="1"/>
              <p:nvPr/>
            </p:nvSpPr>
            <p:spPr>
              <a:xfrm>
                <a:off x="8226719" y="1429163"/>
                <a:ext cx="108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2D050"/>
                    </a:solidFill>
                    <a:latin typeface="Bernard MT Condensed" panose="02050806060905020404" pitchFamily="18" charset="0"/>
                  </a:rPr>
                  <a:t>Présentation</a:t>
                </a: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C222F32-3348-46E7-ACF8-7A349634E85F}"/>
                </a:ext>
              </a:extLst>
            </p:cNvPr>
            <p:cNvGrpSpPr/>
            <p:nvPr/>
          </p:nvGrpSpPr>
          <p:grpSpPr>
            <a:xfrm>
              <a:off x="6960343" y="1876401"/>
              <a:ext cx="4514024" cy="828815"/>
              <a:chOff x="6949418" y="1911075"/>
              <a:chExt cx="4543887" cy="98429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A39FDD8-8D2C-40A7-9B7E-5272D3E60FDB}"/>
                  </a:ext>
                </a:extLst>
              </p:cNvPr>
              <p:cNvSpPr/>
              <p:nvPr/>
            </p:nvSpPr>
            <p:spPr>
              <a:xfrm>
                <a:off x="6949418" y="1911075"/>
                <a:ext cx="4543887" cy="9842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F69F44CB-3EE9-4A5E-81DF-6C2A7F3A3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18" y="1923010"/>
                <a:ext cx="4538657" cy="938427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F962B816-0765-415D-AD12-4AA3E1B4E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9418" y="1951989"/>
                <a:ext cx="4530679" cy="909449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2F7F0604-93E9-4362-B4F9-B785B4CE4926}"/>
                </a:ext>
              </a:extLst>
            </p:cNvPr>
            <p:cNvGrpSpPr/>
            <p:nvPr/>
          </p:nvGrpSpPr>
          <p:grpSpPr>
            <a:xfrm>
              <a:off x="6960343" y="3371120"/>
              <a:ext cx="4508828" cy="768591"/>
              <a:chOff x="6949284" y="3531988"/>
              <a:chExt cx="4508828" cy="768591"/>
            </a:xfrm>
          </p:grpSpPr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B11B797-261C-4A92-8E47-0B58293ACC85}"/>
                  </a:ext>
                </a:extLst>
              </p:cNvPr>
              <p:cNvGrpSpPr/>
              <p:nvPr/>
            </p:nvGrpSpPr>
            <p:grpSpPr>
              <a:xfrm>
                <a:off x="6949284" y="3538303"/>
                <a:ext cx="906054" cy="762276"/>
                <a:chOff x="6949418" y="1911074"/>
                <a:chExt cx="4543887" cy="11838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BEBB4FB-FD9F-4FE0-9A74-1F63A0A91340}"/>
                    </a:ext>
                  </a:extLst>
                </p:cNvPr>
                <p:cNvSpPr/>
                <p:nvPr/>
              </p:nvSpPr>
              <p:spPr>
                <a:xfrm>
                  <a:off x="6949418" y="1911074"/>
                  <a:ext cx="4543887" cy="1183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CA070070-1E35-4311-A075-2850FEDF5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418" y="1923010"/>
                  <a:ext cx="4543887" cy="1143747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FA47CC2A-7531-4790-8426-890027CD1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18" y="1951989"/>
                  <a:ext cx="4530679" cy="1114768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4A9AC794-B8C4-47B5-9DED-7FC52B5AB395}"/>
                  </a:ext>
                </a:extLst>
              </p:cNvPr>
              <p:cNvGrpSpPr/>
              <p:nvPr/>
            </p:nvGrpSpPr>
            <p:grpSpPr>
              <a:xfrm>
                <a:off x="8130921" y="3531988"/>
                <a:ext cx="906054" cy="762276"/>
                <a:chOff x="6949418" y="1911074"/>
                <a:chExt cx="4543887" cy="118381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0A36653-DCA2-4643-912F-48C80EA0A3D1}"/>
                    </a:ext>
                  </a:extLst>
                </p:cNvPr>
                <p:cNvSpPr/>
                <p:nvPr/>
              </p:nvSpPr>
              <p:spPr>
                <a:xfrm>
                  <a:off x="6949418" y="1911074"/>
                  <a:ext cx="4543887" cy="1183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8A6DFA0B-6172-45D7-9B04-48A894103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418" y="1923010"/>
                  <a:ext cx="4543887" cy="1143747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34BE23E0-7610-4A68-B4AE-7F5E91C8B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18" y="1951989"/>
                  <a:ext cx="4530679" cy="1114768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D8A3C673-430F-46D2-B971-B22CF11F85BD}"/>
                  </a:ext>
                </a:extLst>
              </p:cNvPr>
              <p:cNvGrpSpPr/>
              <p:nvPr/>
            </p:nvGrpSpPr>
            <p:grpSpPr>
              <a:xfrm>
                <a:off x="9312558" y="3537203"/>
                <a:ext cx="906054" cy="762276"/>
                <a:chOff x="6949418" y="1911074"/>
                <a:chExt cx="4543887" cy="118381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6C6D52-BE53-4A79-8CD1-2C8B124430F9}"/>
                    </a:ext>
                  </a:extLst>
                </p:cNvPr>
                <p:cNvSpPr/>
                <p:nvPr/>
              </p:nvSpPr>
              <p:spPr>
                <a:xfrm>
                  <a:off x="6949418" y="1911074"/>
                  <a:ext cx="4543887" cy="1183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4C9DFF11-3D26-450A-B3E2-24DCAEA07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418" y="1923010"/>
                  <a:ext cx="4543887" cy="1143747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420F5A8C-89DE-4705-8C46-DA9E02090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18" y="1951989"/>
                  <a:ext cx="4530679" cy="1114768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57213B2B-4C3F-4DB4-BB55-6249B2BC90EA}"/>
                  </a:ext>
                </a:extLst>
              </p:cNvPr>
              <p:cNvGrpSpPr/>
              <p:nvPr/>
            </p:nvGrpSpPr>
            <p:grpSpPr>
              <a:xfrm>
                <a:off x="10552058" y="3537203"/>
                <a:ext cx="906054" cy="762276"/>
                <a:chOff x="6949418" y="1911074"/>
                <a:chExt cx="4543887" cy="118381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4B2DCCD-A39C-498A-834B-C30E6A88862A}"/>
                    </a:ext>
                  </a:extLst>
                </p:cNvPr>
                <p:cNvSpPr/>
                <p:nvPr/>
              </p:nvSpPr>
              <p:spPr>
                <a:xfrm>
                  <a:off x="6949418" y="1911074"/>
                  <a:ext cx="4543887" cy="11838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39FE7799-BF41-4503-8FF2-676E95D0C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418" y="1923010"/>
                  <a:ext cx="4543887" cy="1143747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6BD770D3-F360-4E8C-90E0-437591B2A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9418" y="1951989"/>
                  <a:ext cx="4530679" cy="1114768"/>
                </a:xfrm>
                <a:prstGeom prst="line">
                  <a:avLst/>
                </a:prstGeom>
                <a:ln w="28575">
                  <a:solidFill>
                    <a:srgbClr val="6566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E13B700-098A-4375-8B69-FC1B4CE0D0CF}"/>
                </a:ext>
              </a:extLst>
            </p:cNvPr>
            <p:cNvGrpSpPr/>
            <p:nvPr/>
          </p:nvGrpSpPr>
          <p:grpSpPr>
            <a:xfrm>
              <a:off x="6933164" y="4689976"/>
              <a:ext cx="2110012" cy="1141156"/>
              <a:chOff x="6949418" y="1923010"/>
              <a:chExt cx="4574301" cy="121642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C7D2B7A-7740-4691-9BB4-CE2F18BB852E}"/>
                  </a:ext>
                </a:extLst>
              </p:cNvPr>
              <p:cNvSpPr/>
              <p:nvPr/>
            </p:nvSpPr>
            <p:spPr>
              <a:xfrm>
                <a:off x="6979832" y="1955618"/>
                <a:ext cx="4543887" cy="1183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6C5125F-58E2-4D8B-B697-66C4AE545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18" y="1923010"/>
                <a:ext cx="4543887" cy="1143747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89042D4-7B7D-4B82-B5F6-98EB48CD5D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9418" y="1951989"/>
                <a:ext cx="4530679" cy="1114768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35AED36-95A2-4AA4-AB1E-1FD7C049AD04}"/>
                </a:ext>
              </a:extLst>
            </p:cNvPr>
            <p:cNvGrpSpPr/>
            <p:nvPr/>
          </p:nvGrpSpPr>
          <p:grpSpPr>
            <a:xfrm>
              <a:off x="9341469" y="4699284"/>
              <a:ext cx="2116643" cy="1111059"/>
              <a:chOff x="6904629" y="1923010"/>
              <a:chExt cx="4588676" cy="118434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C80B70C-E8D9-4725-907F-31EE170AEDF7}"/>
                  </a:ext>
                </a:extLst>
              </p:cNvPr>
              <p:cNvSpPr/>
              <p:nvPr/>
            </p:nvSpPr>
            <p:spPr>
              <a:xfrm>
                <a:off x="6904629" y="1923536"/>
                <a:ext cx="4543887" cy="11838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BB09418C-8B4B-41BB-8D30-1BB56832C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418" y="1923010"/>
                <a:ext cx="4543887" cy="1143747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DE41456-C827-418B-9CE1-CBFA917828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9418" y="1951989"/>
                <a:ext cx="4530679" cy="1114768"/>
              </a:xfrm>
              <a:prstGeom prst="line">
                <a:avLst/>
              </a:prstGeom>
              <a:ln w="28575">
                <a:solidFill>
                  <a:srgbClr val="6566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F1A1630-267A-41C7-8CA2-5A2222F9945A}"/>
                </a:ext>
              </a:extLst>
            </p:cNvPr>
            <p:cNvGrpSpPr/>
            <p:nvPr/>
          </p:nvGrpSpPr>
          <p:grpSpPr>
            <a:xfrm>
              <a:off x="6965537" y="2925318"/>
              <a:ext cx="4501000" cy="388522"/>
              <a:chOff x="6950565" y="2797694"/>
              <a:chExt cx="4501000" cy="38852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511526A-A9A6-4624-A26E-3B313B0BA707}"/>
                  </a:ext>
                </a:extLst>
              </p:cNvPr>
              <p:cNvSpPr/>
              <p:nvPr/>
            </p:nvSpPr>
            <p:spPr>
              <a:xfrm>
                <a:off x="6950565" y="2797694"/>
                <a:ext cx="4501000" cy="38852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266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9" name="Graphique 18" descr="Combiné">
                <a:extLst>
                  <a:ext uri="{FF2B5EF4-FFF2-40B4-BE49-F238E27FC236}">
                    <a16:creationId xmlns:a16="http://schemas.microsoft.com/office/drawing/2014/main" id="{23156844-EC71-425F-9518-C7508A326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0739" y="2824705"/>
                <a:ext cx="278368" cy="278368"/>
              </a:xfrm>
              <a:prstGeom prst="rect">
                <a:avLst/>
              </a:prstGeom>
            </p:spPr>
          </p:pic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85E24D8-242B-4061-845F-E42BE2CD49B4}"/>
                  </a:ext>
                </a:extLst>
              </p:cNvPr>
              <p:cNvSpPr txBox="1"/>
              <p:nvPr/>
            </p:nvSpPr>
            <p:spPr>
              <a:xfrm>
                <a:off x="8357665" y="2832361"/>
                <a:ext cx="20114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26637F"/>
                    </a:solidFill>
                    <a:latin typeface="Agency FB" panose="020B0503020202020204" pitchFamily="34" charset="0"/>
                  </a:rPr>
                  <a:t>Appeler ou être rappeler</a:t>
                </a: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9E39E28-909E-41DB-892F-C667E6CF55B1}"/>
                </a:ext>
              </a:extLst>
            </p:cNvPr>
            <p:cNvGrpSpPr/>
            <p:nvPr/>
          </p:nvGrpSpPr>
          <p:grpSpPr>
            <a:xfrm>
              <a:off x="6947193" y="4267173"/>
              <a:ext cx="4517120" cy="376878"/>
              <a:chOff x="6932477" y="4307849"/>
              <a:chExt cx="4517120" cy="37687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37D104-0729-4B3F-9316-779C8AD497DD}"/>
                  </a:ext>
                </a:extLst>
              </p:cNvPr>
              <p:cNvSpPr/>
              <p:nvPr/>
            </p:nvSpPr>
            <p:spPr>
              <a:xfrm>
                <a:off x="6932477" y="4330666"/>
                <a:ext cx="4517120" cy="35406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266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" name="Graphique 15" descr="Panier de course">
                <a:extLst>
                  <a:ext uri="{FF2B5EF4-FFF2-40B4-BE49-F238E27FC236}">
                    <a16:creationId xmlns:a16="http://schemas.microsoft.com/office/drawing/2014/main" id="{35FFBEFD-EC14-4828-B04D-58E2EA835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127264" y="4307849"/>
                <a:ext cx="342253" cy="342253"/>
              </a:xfrm>
              <a:prstGeom prst="rect">
                <a:avLst/>
              </a:prstGeom>
            </p:spPr>
          </p:pic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00F10F9-6056-4198-BD85-9EAAB86E08D6}"/>
                  </a:ext>
                </a:extLst>
              </p:cNvPr>
              <p:cNvSpPr txBox="1"/>
              <p:nvPr/>
            </p:nvSpPr>
            <p:spPr>
              <a:xfrm>
                <a:off x="8409884" y="4353386"/>
                <a:ext cx="20114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26637F"/>
                    </a:solidFill>
                    <a:latin typeface="Agency FB" panose="020B0503020202020204" pitchFamily="34" charset="0"/>
                  </a:rPr>
                  <a:t>Commander une prestation</a:t>
                </a:r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9301DFDD-03E4-4B9C-ACDF-1C5AD5BB4EA4}"/>
              </a:ext>
            </a:extLst>
          </p:cNvPr>
          <p:cNvGrpSpPr/>
          <p:nvPr/>
        </p:nvGrpSpPr>
        <p:grpSpPr>
          <a:xfrm>
            <a:off x="1161520" y="6165926"/>
            <a:ext cx="5148990" cy="372499"/>
            <a:chOff x="6764733" y="6041310"/>
            <a:chExt cx="5148990" cy="37249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796144-DBDC-4A4E-A5C2-8D82D9B7D87A}"/>
                </a:ext>
              </a:extLst>
            </p:cNvPr>
            <p:cNvSpPr/>
            <p:nvPr/>
          </p:nvSpPr>
          <p:spPr>
            <a:xfrm>
              <a:off x="6764733" y="6041310"/>
              <a:ext cx="4883417" cy="372499"/>
            </a:xfrm>
            <a:prstGeom prst="rect">
              <a:avLst/>
            </a:prstGeom>
            <a:solidFill>
              <a:srgbClr val="2663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530D7B57-3AFF-47F6-ABF9-5B2A19283611}"/>
                </a:ext>
              </a:extLst>
            </p:cNvPr>
            <p:cNvSpPr txBox="1"/>
            <p:nvPr/>
          </p:nvSpPr>
          <p:spPr>
            <a:xfrm>
              <a:off x="10827884" y="6081755"/>
              <a:ext cx="1085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Contact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F336C89-389B-46A2-A720-3803C2250532}"/>
                </a:ext>
              </a:extLst>
            </p:cNvPr>
            <p:cNvSpPr txBox="1"/>
            <p:nvPr/>
          </p:nvSpPr>
          <p:spPr>
            <a:xfrm>
              <a:off x="6892270" y="6103986"/>
              <a:ext cx="1085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CGV</a:t>
              </a:r>
            </a:p>
          </p:txBody>
        </p:sp>
        <p:pic>
          <p:nvPicPr>
            <p:cNvPr id="60" name="Picture 8" descr="Résultat de recherche d'images pour &quot;icone facebook png&quot;">
              <a:extLst>
                <a:ext uri="{FF2B5EF4-FFF2-40B4-BE49-F238E27FC236}">
                  <a16:creationId xmlns:a16="http://schemas.microsoft.com/office/drawing/2014/main" id="{67DA4F9C-B32A-449E-A6CF-90DC417E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353" y="6056156"/>
              <a:ext cx="312370" cy="31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2" descr="Résultat de recherche d'images pour &quot;icone google plus png&quot;">
              <a:extLst>
                <a:ext uri="{FF2B5EF4-FFF2-40B4-BE49-F238E27FC236}">
                  <a16:creationId xmlns:a16="http://schemas.microsoft.com/office/drawing/2014/main" id="{B5A1AE82-8DFA-44C7-A9CF-D2BEC44E8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42" y="6089719"/>
              <a:ext cx="271438" cy="271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4" descr="Résultat de recherche d'images pour &quot;icone linkedin png&quot;">
              <a:extLst>
                <a:ext uri="{FF2B5EF4-FFF2-40B4-BE49-F238E27FC236}">
                  <a16:creationId xmlns:a16="http://schemas.microsoft.com/office/drawing/2014/main" id="{541B21DD-B1F2-4431-8727-E65234C10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080" y="6091361"/>
              <a:ext cx="267286" cy="267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B924925-9EB5-4050-9ACE-25B61F34BEF1}"/>
              </a:ext>
            </a:extLst>
          </p:cNvPr>
          <p:cNvSpPr/>
          <p:nvPr/>
        </p:nvSpPr>
        <p:spPr>
          <a:xfrm>
            <a:off x="1375469" y="2827855"/>
            <a:ext cx="4491676" cy="11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1AD3E8-F590-413D-AFF1-6E66E3C128FB}"/>
              </a:ext>
            </a:extLst>
          </p:cNvPr>
          <p:cNvSpPr/>
          <p:nvPr/>
        </p:nvSpPr>
        <p:spPr>
          <a:xfrm>
            <a:off x="1360118" y="5962986"/>
            <a:ext cx="2098184" cy="11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B3ACCB-259C-41A3-B198-F063A85EF308}"/>
              </a:ext>
            </a:extLst>
          </p:cNvPr>
          <p:cNvSpPr/>
          <p:nvPr/>
        </p:nvSpPr>
        <p:spPr>
          <a:xfrm>
            <a:off x="3750163" y="5958569"/>
            <a:ext cx="2098184" cy="11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Bulle narrative : rectangle 62">
            <a:extLst>
              <a:ext uri="{FF2B5EF4-FFF2-40B4-BE49-F238E27FC236}">
                <a16:creationId xmlns:a16="http://schemas.microsoft.com/office/drawing/2014/main" id="{4865CB64-BEE6-483E-A12A-C34A245A6B28}"/>
              </a:ext>
            </a:extLst>
          </p:cNvPr>
          <p:cNvSpPr/>
          <p:nvPr/>
        </p:nvSpPr>
        <p:spPr>
          <a:xfrm>
            <a:off x="4683858" y="5926950"/>
            <a:ext cx="1097184" cy="278147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Bernard MT Condensed" panose="02050806060905020404" pitchFamily="18" charset="0"/>
              </a:rPr>
              <a:t>Besoin d’aide 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6EA3E0-9E92-43BB-B179-98902F02A0F3}"/>
              </a:ext>
            </a:extLst>
          </p:cNvPr>
          <p:cNvSpPr/>
          <p:nvPr/>
        </p:nvSpPr>
        <p:spPr>
          <a:xfrm>
            <a:off x="1360118" y="4242401"/>
            <a:ext cx="918771" cy="8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56C467-A9A3-4B6E-8153-C54A4951A2F5}"/>
              </a:ext>
            </a:extLst>
          </p:cNvPr>
          <p:cNvSpPr/>
          <p:nvPr/>
        </p:nvSpPr>
        <p:spPr>
          <a:xfrm>
            <a:off x="2566386" y="4254754"/>
            <a:ext cx="918771" cy="8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3BA6B3F-873B-4093-88BB-43CCDDEA3082}"/>
              </a:ext>
            </a:extLst>
          </p:cNvPr>
          <p:cNvSpPr/>
          <p:nvPr/>
        </p:nvSpPr>
        <p:spPr>
          <a:xfrm>
            <a:off x="3736015" y="4254754"/>
            <a:ext cx="918771" cy="8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732046-2F38-46B3-91D4-17B055B883F9}"/>
              </a:ext>
            </a:extLst>
          </p:cNvPr>
          <p:cNvSpPr/>
          <p:nvPr/>
        </p:nvSpPr>
        <p:spPr>
          <a:xfrm>
            <a:off x="4957601" y="4254754"/>
            <a:ext cx="918771" cy="8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72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2C0B7-7A85-4624-B288-E149B775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66" y="179363"/>
            <a:ext cx="9080696" cy="861646"/>
          </a:xfrm>
        </p:spPr>
        <p:txBody>
          <a:bodyPr/>
          <a:lstStyle/>
          <a:p>
            <a:r>
              <a:rPr lang="fr-FR" b="1" dirty="0"/>
              <a:t>Style </a:t>
            </a:r>
            <a:r>
              <a:rPr lang="fr-FR" b="1" dirty="0" err="1"/>
              <a:t>Tiles</a:t>
            </a:r>
            <a:endParaRPr lang="fr-FR" b="1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D9C85F2-C387-44EB-A862-23F4AFB7E32E}"/>
              </a:ext>
            </a:extLst>
          </p:cNvPr>
          <p:cNvGrpSpPr/>
          <p:nvPr/>
        </p:nvGrpSpPr>
        <p:grpSpPr>
          <a:xfrm>
            <a:off x="894747" y="1047062"/>
            <a:ext cx="9080696" cy="1821668"/>
            <a:chOff x="887025" y="1022497"/>
            <a:chExt cx="9080696" cy="182166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F2E39BF-AB1E-4929-8031-2F4C596B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7366" y="1557792"/>
              <a:ext cx="1458446" cy="125574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A1055CD-DD45-499C-B390-255F0D27E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500" t="25629" r="22230" b="41578"/>
            <a:stretch/>
          </p:blipFill>
          <p:spPr>
            <a:xfrm>
              <a:off x="2630658" y="1557792"/>
              <a:ext cx="1516753" cy="125574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2714AA7-097D-43C7-ABBD-EF12191B6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6" t="23782" r="23385" b="42561"/>
            <a:stretch/>
          </p:blipFill>
          <p:spPr>
            <a:xfrm>
              <a:off x="4412257" y="1557792"/>
              <a:ext cx="1477800" cy="1255746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321BAF-5B11-4628-A07D-2EBAFCC67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269" t="25219" r="23385" b="41124"/>
            <a:stretch/>
          </p:blipFill>
          <p:spPr>
            <a:xfrm>
              <a:off x="6154903" y="1557792"/>
              <a:ext cx="1416542" cy="1255746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43EBEDA-6810-4D17-9106-E3D9F8C9EC81}"/>
                </a:ext>
              </a:extLst>
            </p:cNvPr>
            <p:cNvSpPr txBox="1"/>
            <p:nvPr/>
          </p:nvSpPr>
          <p:spPr>
            <a:xfrm>
              <a:off x="1186423" y="1859429"/>
              <a:ext cx="9003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 : 51</a:t>
              </a:r>
            </a:p>
            <a:p>
              <a:r>
                <a:rPr lang="fr-FR" sz="1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G : 83</a:t>
              </a:r>
            </a:p>
            <a:p>
              <a:r>
                <a:rPr lang="fr-FR" sz="1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 : 102</a:t>
              </a:r>
              <a:r>
                <a:rPr lang="fr-FR" sz="1400" dirty="0">
                  <a:latin typeface="Arial Black" panose="020B0A04020102020204" pitchFamily="34" charset="0"/>
                </a:rPr>
                <a:t>	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FB36ADD-D518-4812-B1F5-99E2E3A50ABC}"/>
                </a:ext>
              </a:extLst>
            </p:cNvPr>
            <p:cNvSpPr txBox="1"/>
            <p:nvPr/>
          </p:nvSpPr>
          <p:spPr>
            <a:xfrm>
              <a:off x="2938868" y="1859430"/>
              <a:ext cx="9003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 : 146</a:t>
              </a:r>
            </a:p>
            <a:p>
              <a:r>
                <a:rPr lang="fr-FR" sz="1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G : 208</a:t>
              </a:r>
            </a:p>
            <a:p>
              <a:r>
                <a:rPr lang="fr-FR" sz="1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 : 80</a:t>
              </a:r>
              <a:r>
                <a:rPr lang="fr-FR" sz="1400" dirty="0">
                  <a:latin typeface="Arial Black" panose="020B0A04020102020204" pitchFamily="34" charset="0"/>
                </a:rPr>
                <a:t>	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A6BC8E0-1F7B-42D0-BF5C-B57C0302046A}"/>
                </a:ext>
              </a:extLst>
            </p:cNvPr>
            <p:cNvSpPr txBox="1"/>
            <p:nvPr/>
          </p:nvSpPr>
          <p:spPr>
            <a:xfrm>
              <a:off x="4700991" y="1859429"/>
              <a:ext cx="9003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 : 101</a:t>
              </a:r>
            </a:p>
            <a:p>
              <a:r>
                <a:rPr lang="fr-FR" sz="1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G : 102</a:t>
              </a:r>
            </a:p>
            <a:p>
              <a:r>
                <a:rPr lang="fr-FR" sz="1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 : 97</a:t>
              </a:r>
              <a:r>
                <a:rPr lang="fr-FR" sz="1400" dirty="0">
                  <a:latin typeface="Arial Black" panose="020B0A04020102020204" pitchFamily="34" charset="0"/>
                </a:rPr>
                <a:t>	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00130C8-5B67-4CD7-AE39-565CEBA11141}"/>
                </a:ext>
              </a:extLst>
            </p:cNvPr>
            <p:cNvSpPr txBox="1"/>
            <p:nvPr/>
          </p:nvSpPr>
          <p:spPr>
            <a:xfrm>
              <a:off x="6413008" y="1890058"/>
              <a:ext cx="9003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rial Black" panose="020B0A04020102020204" pitchFamily="34" charset="0"/>
                </a:rPr>
                <a:t>R : 255</a:t>
              </a:r>
            </a:p>
            <a:p>
              <a:r>
                <a:rPr lang="fr-FR" sz="1400" b="1" dirty="0">
                  <a:latin typeface="Arial Black" panose="020B0A04020102020204" pitchFamily="34" charset="0"/>
                </a:rPr>
                <a:t>G : 255</a:t>
              </a:r>
            </a:p>
            <a:p>
              <a:r>
                <a:rPr lang="fr-FR" sz="1400" b="1" dirty="0">
                  <a:latin typeface="Arial Black" panose="020B0A04020102020204" pitchFamily="34" charset="0"/>
                </a:rPr>
                <a:t>B : 255 </a:t>
              </a:r>
              <a:r>
                <a:rPr lang="fr-FR" sz="1400" dirty="0">
                  <a:latin typeface="Arial Black" panose="020B0A04020102020204" pitchFamily="34" charset="0"/>
                </a:rPr>
                <a:t>	</a:t>
              </a:r>
            </a:p>
          </p:txBody>
        </p:sp>
        <p:sp>
          <p:nvSpPr>
            <p:cNvPr id="13" name="Titre 1">
              <a:extLst>
                <a:ext uri="{FF2B5EF4-FFF2-40B4-BE49-F238E27FC236}">
                  <a16:creationId xmlns:a16="http://schemas.microsoft.com/office/drawing/2014/main" id="{55B2B3D3-A3A4-45C8-8A73-220665DDC34F}"/>
                </a:ext>
              </a:extLst>
            </p:cNvPr>
            <p:cNvSpPr txBox="1">
              <a:spLocks/>
            </p:cNvSpPr>
            <p:nvPr/>
          </p:nvSpPr>
          <p:spPr>
            <a:xfrm>
              <a:off x="887025" y="1022497"/>
              <a:ext cx="9080696" cy="86164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89000"/>
                </a:lnSpc>
                <a:spcBef>
                  <a:spcPct val="0"/>
                </a:spcBef>
                <a:buNone/>
                <a:defRPr sz="4400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800" dirty="0"/>
                <a:t>Couleurs</a:t>
              </a: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84F1F9C-D39D-498D-9EFA-500033BB4DE7}"/>
              </a:ext>
            </a:extLst>
          </p:cNvPr>
          <p:cNvCxnSpPr>
            <a:stCxn id="13" idx="1"/>
          </p:cNvCxnSpPr>
          <p:nvPr/>
        </p:nvCxnSpPr>
        <p:spPr>
          <a:xfrm>
            <a:off x="894747" y="1477885"/>
            <a:ext cx="66640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9497E75-4CB6-4ADD-9ACA-E622497500F9}"/>
              </a:ext>
            </a:extLst>
          </p:cNvPr>
          <p:cNvGrpSpPr/>
          <p:nvPr/>
        </p:nvGrpSpPr>
        <p:grpSpPr>
          <a:xfrm>
            <a:off x="968389" y="4954281"/>
            <a:ext cx="9080696" cy="861646"/>
            <a:chOff x="907366" y="3433226"/>
            <a:chExt cx="9080696" cy="861646"/>
          </a:xfrm>
        </p:grpSpPr>
        <p:sp>
          <p:nvSpPr>
            <p:cNvPr id="21" name="Titre 1">
              <a:extLst>
                <a:ext uri="{FF2B5EF4-FFF2-40B4-BE49-F238E27FC236}">
                  <a16:creationId xmlns:a16="http://schemas.microsoft.com/office/drawing/2014/main" id="{B83038C8-C79A-45F8-B60D-9ED8B1449E56}"/>
                </a:ext>
              </a:extLst>
            </p:cNvPr>
            <p:cNvSpPr txBox="1">
              <a:spLocks/>
            </p:cNvSpPr>
            <p:nvPr/>
          </p:nvSpPr>
          <p:spPr>
            <a:xfrm>
              <a:off x="907366" y="3433226"/>
              <a:ext cx="9080696" cy="86164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89000"/>
                </a:lnSpc>
                <a:spcBef>
                  <a:spcPct val="0"/>
                </a:spcBef>
                <a:buNone/>
                <a:defRPr sz="4400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800" dirty="0"/>
                <a:t>Mots Clés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935498F-4FB0-4894-A319-F0E53DAE131C}"/>
                </a:ext>
              </a:extLst>
            </p:cNvPr>
            <p:cNvCxnSpPr/>
            <p:nvPr/>
          </p:nvCxnSpPr>
          <p:spPr>
            <a:xfrm>
              <a:off x="927707" y="3864049"/>
              <a:ext cx="6664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6DA48D3-04A3-41E7-9F03-DA157AAF63FD}"/>
              </a:ext>
            </a:extLst>
          </p:cNvPr>
          <p:cNvGrpSpPr/>
          <p:nvPr/>
        </p:nvGrpSpPr>
        <p:grpSpPr>
          <a:xfrm>
            <a:off x="874406" y="2997766"/>
            <a:ext cx="9080696" cy="1760296"/>
            <a:chOff x="907366" y="3304038"/>
            <a:chExt cx="9080696" cy="176029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1C6C092-4D11-4964-96CE-E0814142E873}"/>
                </a:ext>
              </a:extLst>
            </p:cNvPr>
            <p:cNvGrpSpPr/>
            <p:nvPr/>
          </p:nvGrpSpPr>
          <p:grpSpPr>
            <a:xfrm>
              <a:off x="907366" y="3304038"/>
              <a:ext cx="9080696" cy="861646"/>
              <a:chOff x="907366" y="3433226"/>
              <a:chExt cx="9080696" cy="861646"/>
            </a:xfrm>
          </p:grpSpPr>
          <p:sp>
            <p:nvSpPr>
              <p:cNvPr id="17" name="Titre 1">
                <a:extLst>
                  <a:ext uri="{FF2B5EF4-FFF2-40B4-BE49-F238E27FC236}">
                    <a16:creationId xmlns:a16="http://schemas.microsoft.com/office/drawing/2014/main" id="{DAFE89EC-2BCA-4341-AB82-2DFC4303DA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7366" y="3433226"/>
                <a:ext cx="9080696" cy="86164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800" dirty="0"/>
                  <a:t>Polices</a:t>
                </a:r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53BEB35-9EF5-4090-BFFB-181FA8D5F89D}"/>
                  </a:ext>
                </a:extLst>
              </p:cNvPr>
              <p:cNvCxnSpPr/>
              <p:nvPr/>
            </p:nvCxnSpPr>
            <p:spPr>
              <a:xfrm>
                <a:off x="927707" y="3864049"/>
                <a:ext cx="666407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B8E3BB1-DF22-4C01-9D1E-26BE7574E957}"/>
                </a:ext>
              </a:extLst>
            </p:cNvPr>
            <p:cNvSpPr txBox="1"/>
            <p:nvPr/>
          </p:nvSpPr>
          <p:spPr>
            <a:xfrm>
              <a:off x="930406" y="3830151"/>
              <a:ext cx="66817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92D050"/>
                  </a:solidFill>
                  <a:latin typeface="Bernard MT Condensed" panose="02050806060905020404" pitchFamily="18" charset="0"/>
                </a:rPr>
                <a:t>Header</a:t>
              </a:r>
              <a:r>
                <a:rPr lang="fr-FR" sz="2800" dirty="0">
                  <a:solidFill>
                    <a:srgbClr val="26637F"/>
                  </a:solidFill>
                  <a:latin typeface="Bernard MT Condensed" panose="02050806060905020404" pitchFamily="18" charset="0"/>
                </a:rPr>
                <a:t> – HEADER </a:t>
              </a:r>
              <a:r>
                <a:rPr lang="fr-FR" dirty="0">
                  <a:latin typeface="+mj-lt"/>
                </a:rPr>
                <a:t>: Police </a:t>
              </a:r>
              <a:r>
                <a:rPr lang="fr-FR" dirty="0">
                  <a:latin typeface="Bernard MT Condensed" panose="02050806060905020404" pitchFamily="18" charset="0"/>
                </a:rPr>
                <a:t>Bernard MT Condensed</a:t>
              </a:r>
              <a:r>
                <a:rPr lang="fr-FR" sz="2800" dirty="0">
                  <a:solidFill>
                    <a:srgbClr val="26637F"/>
                  </a:solidFill>
                  <a:latin typeface="Bernard MT Condensed" panose="02050806060905020404" pitchFamily="18" charset="0"/>
                </a:rPr>
                <a:t> </a:t>
              </a:r>
              <a:r>
                <a:rPr lang="fr-FR" sz="2400" dirty="0">
                  <a:latin typeface="+mj-lt"/>
                </a:rPr>
                <a:t>taille 24</a:t>
              </a:r>
              <a:endParaRPr lang="fr-FR" sz="2800" dirty="0">
                <a:latin typeface="Bernard MT Condensed" panose="02050806060905020404" pitchFamily="18" charset="0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C90E3CF-1282-45D7-BE29-1F84C6DDA699}"/>
                </a:ext>
              </a:extLst>
            </p:cNvPr>
            <p:cNvSpPr txBox="1"/>
            <p:nvPr/>
          </p:nvSpPr>
          <p:spPr>
            <a:xfrm>
              <a:off x="930406" y="4336483"/>
              <a:ext cx="666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rgbClr val="26637F"/>
                  </a:solidFill>
                  <a:latin typeface="Agency FB" panose="020B0503020202020204" pitchFamily="34" charset="0"/>
                </a:rPr>
                <a:t>Boutons – </a:t>
              </a:r>
              <a:r>
                <a:rPr lang="fr-FR" sz="2000" dirty="0">
                  <a:solidFill>
                    <a:srgbClr val="92D050"/>
                  </a:solidFill>
                  <a:latin typeface="Agency FB" panose="020B0503020202020204" pitchFamily="34" charset="0"/>
                </a:rPr>
                <a:t>SOUS TITRES – </a:t>
              </a:r>
              <a:r>
                <a:rPr lang="fr-FR" sz="2000" dirty="0">
                  <a:solidFill>
                    <a:srgbClr val="656661"/>
                  </a:solidFill>
                  <a:latin typeface="Agency FB" panose="020B0503020202020204" pitchFamily="34" charset="0"/>
                </a:rPr>
                <a:t>sous - titre</a:t>
              </a:r>
              <a:r>
                <a:rPr lang="fr-FR" sz="2000" dirty="0">
                  <a:solidFill>
                    <a:srgbClr val="92D050"/>
                  </a:solidFill>
                  <a:latin typeface="Agency FB" panose="020B0503020202020204" pitchFamily="34" charset="0"/>
                </a:rPr>
                <a:t>: </a:t>
              </a:r>
              <a:r>
                <a:rPr lang="fr-FR" sz="2000" dirty="0"/>
                <a:t>: Police </a:t>
              </a:r>
              <a:r>
                <a:rPr lang="fr-FR" sz="2000" dirty="0">
                  <a:latin typeface="Agency FB" panose="020B0503020202020204" pitchFamily="34" charset="0"/>
                </a:rPr>
                <a:t>Agency FB </a:t>
              </a:r>
              <a:r>
                <a:rPr lang="fr-FR" sz="2000" dirty="0"/>
                <a:t>taille 20</a:t>
              </a:r>
              <a:endParaRPr lang="fr-FR" sz="2000" dirty="0">
                <a:solidFill>
                  <a:srgbClr val="92D05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395EF39-9442-4EEE-9736-669100380C5D}"/>
                </a:ext>
              </a:extLst>
            </p:cNvPr>
            <p:cNvSpPr txBox="1"/>
            <p:nvPr/>
          </p:nvSpPr>
          <p:spPr>
            <a:xfrm>
              <a:off x="924649" y="4695002"/>
              <a:ext cx="668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92D050"/>
                  </a:solidFill>
                  <a:latin typeface="Bodoni MT Condensed" panose="02070606080606020203" pitchFamily="18" charset="0"/>
                </a:rPr>
                <a:t>Paragraphe</a:t>
              </a:r>
              <a:r>
                <a:rPr lang="fr-FR" dirty="0">
                  <a:solidFill>
                    <a:srgbClr val="26637F"/>
                  </a:solidFill>
                  <a:latin typeface="Bodoni MT Condensed" panose="02070606080606020203" pitchFamily="18" charset="0"/>
                </a:rPr>
                <a:t> – PARAGRAPHE - </a:t>
              </a:r>
              <a:r>
                <a:rPr lang="fr-FR" dirty="0">
                  <a:solidFill>
                    <a:srgbClr val="656661"/>
                  </a:solidFill>
                  <a:latin typeface="Bodoni MT Condensed" panose="02070606080606020203" pitchFamily="18" charset="0"/>
                </a:rPr>
                <a:t>paragraphe</a:t>
              </a:r>
              <a:r>
                <a:rPr lang="fr-FR" dirty="0">
                  <a:solidFill>
                    <a:srgbClr val="92D050"/>
                  </a:solidFill>
                  <a:latin typeface="Agency FB" panose="020B0503020202020204" pitchFamily="34" charset="0"/>
                </a:rPr>
                <a:t>: </a:t>
              </a:r>
              <a:r>
                <a:rPr lang="fr-FR" dirty="0"/>
                <a:t>: Police </a:t>
              </a:r>
              <a:r>
                <a:rPr lang="fr-FR" dirty="0">
                  <a:latin typeface="Bodoni MT Condensed" panose="02070606080606020203" pitchFamily="18" charset="0"/>
                </a:rPr>
                <a:t>Bodoni MT Condensed </a:t>
              </a:r>
              <a:r>
                <a:rPr lang="fr-FR" dirty="0"/>
                <a:t>taille 18</a:t>
              </a:r>
              <a:endParaRPr lang="fr-FR" dirty="0">
                <a:solidFill>
                  <a:srgbClr val="92D050"/>
                </a:solidFill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F8E4C77-CD4E-44AA-8100-8007BC5A9F11}"/>
              </a:ext>
            </a:extLst>
          </p:cNvPr>
          <p:cNvGrpSpPr/>
          <p:nvPr/>
        </p:nvGrpSpPr>
        <p:grpSpPr>
          <a:xfrm>
            <a:off x="8198676" y="1076776"/>
            <a:ext cx="3908775" cy="861646"/>
            <a:chOff x="907366" y="3433226"/>
            <a:chExt cx="9080696" cy="861646"/>
          </a:xfrm>
        </p:grpSpPr>
        <p:sp>
          <p:nvSpPr>
            <p:cNvPr id="27" name="Titre 1">
              <a:extLst>
                <a:ext uri="{FF2B5EF4-FFF2-40B4-BE49-F238E27FC236}">
                  <a16:creationId xmlns:a16="http://schemas.microsoft.com/office/drawing/2014/main" id="{CD8D5403-FD05-4E93-A597-8133D34133CF}"/>
                </a:ext>
              </a:extLst>
            </p:cNvPr>
            <p:cNvSpPr txBox="1">
              <a:spLocks/>
            </p:cNvSpPr>
            <p:nvPr/>
          </p:nvSpPr>
          <p:spPr>
            <a:xfrm>
              <a:off x="907366" y="3433226"/>
              <a:ext cx="9080696" cy="86164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89000"/>
                </a:lnSpc>
                <a:spcBef>
                  <a:spcPct val="0"/>
                </a:spcBef>
                <a:buNone/>
                <a:defRPr sz="4400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800" dirty="0"/>
                <a:t>Boutons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8A74FCB-0848-4875-B92D-9FC51454FA7C}"/>
                </a:ext>
              </a:extLst>
            </p:cNvPr>
            <p:cNvCxnSpPr/>
            <p:nvPr/>
          </p:nvCxnSpPr>
          <p:spPr>
            <a:xfrm>
              <a:off x="927707" y="3864049"/>
              <a:ext cx="6664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7728F08-7D7A-46C3-BD40-4035C0194DBA}"/>
              </a:ext>
            </a:extLst>
          </p:cNvPr>
          <p:cNvGrpSpPr/>
          <p:nvPr/>
        </p:nvGrpSpPr>
        <p:grpSpPr>
          <a:xfrm>
            <a:off x="8022450" y="2042430"/>
            <a:ext cx="3905986" cy="523286"/>
            <a:chOff x="6950565" y="2797694"/>
            <a:chExt cx="4501000" cy="3885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760080-A28B-4C21-BB90-433E0840144B}"/>
                </a:ext>
              </a:extLst>
            </p:cNvPr>
            <p:cNvSpPr/>
            <p:nvPr/>
          </p:nvSpPr>
          <p:spPr>
            <a:xfrm>
              <a:off x="6950565" y="2797694"/>
              <a:ext cx="4501000" cy="3885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2663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1" name="Graphique 30" descr="Combiné">
              <a:extLst>
                <a:ext uri="{FF2B5EF4-FFF2-40B4-BE49-F238E27FC236}">
                  <a16:creationId xmlns:a16="http://schemas.microsoft.com/office/drawing/2014/main" id="{AEC49032-073E-4FED-915E-3F06F59C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02774" y="2799654"/>
              <a:ext cx="384600" cy="384601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56C8711-EC6D-49B7-829F-652B02485FD6}"/>
                </a:ext>
              </a:extLst>
            </p:cNvPr>
            <p:cNvSpPr txBox="1"/>
            <p:nvPr/>
          </p:nvSpPr>
          <p:spPr>
            <a:xfrm>
              <a:off x="7985063" y="2821716"/>
              <a:ext cx="2845142" cy="348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26637F"/>
                  </a:solidFill>
                  <a:latin typeface="Agency FB" panose="020B0503020202020204" pitchFamily="34" charset="0"/>
                </a:rPr>
                <a:t>Appeler ou être rappeler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10C94B8-2B23-4072-8023-CE02C32EB45B}"/>
              </a:ext>
            </a:extLst>
          </p:cNvPr>
          <p:cNvGrpSpPr/>
          <p:nvPr/>
        </p:nvGrpSpPr>
        <p:grpSpPr>
          <a:xfrm>
            <a:off x="8257590" y="2997766"/>
            <a:ext cx="3908775" cy="861646"/>
            <a:chOff x="907366" y="3433226"/>
            <a:chExt cx="9080696" cy="861646"/>
          </a:xfrm>
        </p:grpSpPr>
        <p:sp>
          <p:nvSpPr>
            <p:cNvPr id="34" name="Titre 1">
              <a:extLst>
                <a:ext uri="{FF2B5EF4-FFF2-40B4-BE49-F238E27FC236}">
                  <a16:creationId xmlns:a16="http://schemas.microsoft.com/office/drawing/2014/main" id="{92DA11C1-FF36-4163-8FBA-36B755191519}"/>
                </a:ext>
              </a:extLst>
            </p:cNvPr>
            <p:cNvSpPr txBox="1">
              <a:spLocks/>
            </p:cNvSpPr>
            <p:nvPr/>
          </p:nvSpPr>
          <p:spPr>
            <a:xfrm>
              <a:off x="907366" y="3433226"/>
              <a:ext cx="9080696" cy="86164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89000"/>
                </a:lnSpc>
                <a:spcBef>
                  <a:spcPct val="0"/>
                </a:spcBef>
                <a:buNone/>
                <a:defRPr sz="4400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800" dirty="0"/>
                <a:t>Icones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E4ED01E-A30F-4679-A030-21CC992C33F7}"/>
                </a:ext>
              </a:extLst>
            </p:cNvPr>
            <p:cNvCxnSpPr/>
            <p:nvPr/>
          </p:nvCxnSpPr>
          <p:spPr>
            <a:xfrm>
              <a:off x="927707" y="3864049"/>
              <a:ext cx="6664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phique 35" descr="Panier de course">
            <a:extLst>
              <a:ext uri="{FF2B5EF4-FFF2-40B4-BE49-F238E27FC236}">
                <a16:creationId xmlns:a16="http://schemas.microsoft.com/office/drawing/2014/main" id="{A97BAD56-8B10-4D7B-BD8B-6AD13A257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0043" y="3485112"/>
            <a:ext cx="1404966" cy="1404966"/>
          </a:xfrm>
          <a:prstGeom prst="rect">
            <a:avLst/>
          </a:prstGeom>
        </p:spPr>
      </p:pic>
      <p:pic>
        <p:nvPicPr>
          <p:cNvPr id="37" name="Picture 14" descr="Résultat de recherche d'images pour &quot;icone linkedin png&quot;">
            <a:extLst>
              <a:ext uri="{FF2B5EF4-FFF2-40B4-BE49-F238E27FC236}">
                <a16:creationId xmlns:a16="http://schemas.microsoft.com/office/drawing/2014/main" id="{33B0BBA3-80D4-4FC6-B792-80EFAA70F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58" y="3841050"/>
            <a:ext cx="932907" cy="93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FCFA6ACE-3FA7-4A08-A288-B0FD8B5C37F9}"/>
              </a:ext>
            </a:extLst>
          </p:cNvPr>
          <p:cNvGrpSpPr/>
          <p:nvPr/>
        </p:nvGrpSpPr>
        <p:grpSpPr>
          <a:xfrm>
            <a:off x="8283225" y="4954281"/>
            <a:ext cx="3908775" cy="861646"/>
            <a:chOff x="907366" y="3433226"/>
            <a:chExt cx="9080696" cy="861646"/>
          </a:xfrm>
        </p:grpSpPr>
        <p:sp>
          <p:nvSpPr>
            <p:cNvPr id="39" name="Titre 1">
              <a:extLst>
                <a:ext uri="{FF2B5EF4-FFF2-40B4-BE49-F238E27FC236}">
                  <a16:creationId xmlns:a16="http://schemas.microsoft.com/office/drawing/2014/main" id="{C78231CD-7547-4B84-A1D7-EDCB1C34C180}"/>
                </a:ext>
              </a:extLst>
            </p:cNvPr>
            <p:cNvSpPr txBox="1">
              <a:spLocks/>
            </p:cNvSpPr>
            <p:nvPr/>
          </p:nvSpPr>
          <p:spPr>
            <a:xfrm>
              <a:off x="907366" y="3433226"/>
              <a:ext cx="9080696" cy="86164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89000"/>
                </a:lnSpc>
                <a:spcBef>
                  <a:spcPct val="0"/>
                </a:spcBef>
                <a:buNone/>
                <a:defRPr sz="4400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800" dirty="0"/>
                <a:t>Logotype</a:t>
              </a: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C5145C5-6465-4908-831C-2EDE74CA95AA}"/>
                </a:ext>
              </a:extLst>
            </p:cNvPr>
            <p:cNvCxnSpPr/>
            <p:nvPr/>
          </p:nvCxnSpPr>
          <p:spPr>
            <a:xfrm>
              <a:off x="927707" y="3864049"/>
              <a:ext cx="6664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D05EB4D-CBC5-4758-AEE4-B959DB9FE9AD}"/>
              </a:ext>
            </a:extLst>
          </p:cNvPr>
          <p:cNvGrpSpPr/>
          <p:nvPr/>
        </p:nvGrpSpPr>
        <p:grpSpPr>
          <a:xfrm>
            <a:off x="8644174" y="5302538"/>
            <a:ext cx="1927463" cy="1864682"/>
            <a:chOff x="6796224" y="932830"/>
            <a:chExt cx="1307292" cy="1064782"/>
          </a:xfrm>
        </p:grpSpPr>
        <p:pic>
          <p:nvPicPr>
            <p:cNvPr id="42" name="Graphique 41" descr="Ordinateur portable">
              <a:extLst>
                <a:ext uri="{FF2B5EF4-FFF2-40B4-BE49-F238E27FC236}">
                  <a16:creationId xmlns:a16="http://schemas.microsoft.com/office/drawing/2014/main" id="{CFECF19C-8BF1-4ACD-A343-92074027A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49418" y="932830"/>
              <a:ext cx="1064782" cy="1064782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181999C6-A15F-4C61-828F-579A2475B978}"/>
                </a:ext>
              </a:extLst>
            </p:cNvPr>
            <p:cNvSpPr txBox="1"/>
            <p:nvPr/>
          </p:nvSpPr>
          <p:spPr>
            <a:xfrm rot="16200000">
              <a:off x="6625059" y="1186261"/>
              <a:ext cx="710441" cy="368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26637F"/>
                  </a:solidFill>
                  <a:latin typeface="Bernard MT Condensed" panose="02050806060905020404" pitchFamily="18" charset="0"/>
                </a:rPr>
                <a:t>micro</a:t>
              </a:r>
              <a:endParaRPr lang="fr-FR" sz="1400" dirty="0">
                <a:solidFill>
                  <a:srgbClr val="26637F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FB5FC45-2217-4635-AFC3-7560AFF75AB0}"/>
                </a:ext>
              </a:extLst>
            </p:cNvPr>
            <p:cNvSpPr txBox="1"/>
            <p:nvPr/>
          </p:nvSpPr>
          <p:spPr>
            <a:xfrm>
              <a:off x="7261236" y="1211552"/>
              <a:ext cx="842280" cy="4237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rgbClr val="92D050"/>
                  </a:solidFill>
                  <a:latin typeface="Bernard MT Condensed" panose="02050806060905020404" pitchFamily="18" charset="0"/>
                </a:rPr>
                <a:t>HS</a:t>
              </a:r>
              <a:endParaRPr lang="fr-FR" sz="3600" dirty="0">
                <a:solidFill>
                  <a:srgbClr val="92D050"/>
                </a:solidFill>
                <a:latin typeface="Bernard MT Condensed" panose="02050806060905020404" pitchFamily="18" charset="0"/>
              </a:endParaRP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D68A7E36-FE49-43B6-8066-8D5B10C8052F}"/>
              </a:ext>
            </a:extLst>
          </p:cNvPr>
          <p:cNvSpPr txBox="1"/>
          <p:nvPr/>
        </p:nvSpPr>
        <p:spPr>
          <a:xfrm>
            <a:off x="948048" y="5627077"/>
            <a:ext cx="3219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26637F"/>
                </a:solidFill>
                <a:latin typeface="Bernard MT Condensed" panose="02050806060905020404" pitchFamily="18" charset="0"/>
              </a:rPr>
              <a:t>RÉPARATION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612DE32-07AE-45D7-A22A-192354EECFFB}"/>
              </a:ext>
            </a:extLst>
          </p:cNvPr>
          <p:cNvSpPr txBox="1"/>
          <p:nvPr/>
        </p:nvSpPr>
        <p:spPr>
          <a:xfrm>
            <a:off x="968389" y="6238375"/>
            <a:ext cx="3219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92D050"/>
                </a:solidFill>
                <a:latin typeface="Agency FB" panose="020B0503020202020204" pitchFamily="34" charset="0"/>
              </a:rPr>
              <a:t>ORDINATEUR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3B05D94-C40A-4BFE-868D-B27F286EFDA2}"/>
              </a:ext>
            </a:extLst>
          </p:cNvPr>
          <p:cNvSpPr txBox="1"/>
          <p:nvPr/>
        </p:nvSpPr>
        <p:spPr>
          <a:xfrm>
            <a:off x="3804902" y="5664337"/>
            <a:ext cx="3219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92D050"/>
                </a:solidFill>
                <a:latin typeface="Agency FB" panose="020B0503020202020204" pitchFamily="34" charset="0"/>
              </a:rPr>
              <a:t>TABLETTE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E5C1E89-04E9-42B8-A469-639381B036B4}"/>
              </a:ext>
            </a:extLst>
          </p:cNvPr>
          <p:cNvSpPr txBox="1"/>
          <p:nvPr/>
        </p:nvSpPr>
        <p:spPr>
          <a:xfrm>
            <a:off x="2621376" y="6238375"/>
            <a:ext cx="321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656661"/>
                </a:solidFill>
                <a:latin typeface="Bodoni MT Condensed" panose="02070606080606020203" pitchFamily="18" charset="0"/>
              </a:rPr>
              <a:t>MOBILE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528183-D3A5-4A3F-B14A-F548E7736B82}"/>
              </a:ext>
            </a:extLst>
          </p:cNvPr>
          <p:cNvSpPr txBox="1"/>
          <p:nvPr/>
        </p:nvSpPr>
        <p:spPr>
          <a:xfrm>
            <a:off x="3825243" y="5982382"/>
            <a:ext cx="321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656661"/>
                </a:solidFill>
                <a:latin typeface="Bodoni MT Condensed" panose="02070606080606020203" pitchFamily="18" charset="0"/>
              </a:rPr>
              <a:t>imprimante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A2E617B-8097-47E8-92E4-6768A096D3C1}"/>
              </a:ext>
            </a:extLst>
          </p:cNvPr>
          <p:cNvSpPr txBox="1"/>
          <p:nvPr/>
        </p:nvSpPr>
        <p:spPr>
          <a:xfrm>
            <a:off x="3357514" y="6238374"/>
            <a:ext cx="3219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92D050"/>
                </a:solidFill>
                <a:latin typeface="Agency FB" panose="020B0503020202020204" pitchFamily="34" charset="0"/>
              </a:rPr>
              <a:t>ASSISTANCE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3B6CD47-A954-49D9-BCA4-4E58EBF979FE}"/>
              </a:ext>
            </a:extLst>
          </p:cNvPr>
          <p:cNvSpPr txBox="1"/>
          <p:nvPr/>
        </p:nvSpPr>
        <p:spPr>
          <a:xfrm>
            <a:off x="5010501" y="5638210"/>
            <a:ext cx="129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26637F"/>
                </a:solidFill>
                <a:latin typeface="Bernard MT Condensed" panose="02050806060905020404" pitchFamily="18" charset="0"/>
              </a:rPr>
              <a:t>24H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02D23D9-13AC-4E11-AB01-A68628B2A849}"/>
              </a:ext>
            </a:extLst>
          </p:cNvPr>
          <p:cNvSpPr txBox="1"/>
          <p:nvPr/>
        </p:nvSpPr>
        <p:spPr>
          <a:xfrm>
            <a:off x="5008954" y="6227241"/>
            <a:ext cx="61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26637F"/>
                </a:solidFill>
                <a:latin typeface="Bernard MT Condensed" panose="02050806060905020404" pitchFamily="18" charset="0"/>
              </a:rPr>
              <a:t>SUR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14F63B-9C5D-4D93-8D5D-90DDE933CE27}"/>
              </a:ext>
            </a:extLst>
          </p:cNvPr>
          <p:cNvSpPr txBox="1"/>
          <p:nvPr/>
        </p:nvSpPr>
        <p:spPr>
          <a:xfrm>
            <a:off x="5533053" y="6175213"/>
            <a:ext cx="61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rgbClr val="656661"/>
                </a:solidFill>
                <a:latin typeface="Bernard MT Condensed" panose="02050806060905020404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6419444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380</TotalTime>
  <Words>381</Words>
  <Application>Microsoft Office PowerPoint</Application>
  <PresentationFormat>Grand écran</PresentationFormat>
  <Paragraphs>170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Agency FB</vt:lpstr>
      <vt:lpstr>Arial</vt:lpstr>
      <vt:lpstr>Arial Black</vt:lpstr>
      <vt:lpstr>Arial Narrow</vt:lpstr>
      <vt:lpstr>Bernard MT Condensed</vt:lpstr>
      <vt:lpstr>Bodoni MT Condensed</vt:lpstr>
      <vt:lpstr>Calibri</vt:lpstr>
      <vt:lpstr>Franklin Gothic Book</vt:lpstr>
      <vt:lpstr>Crop</vt:lpstr>
      <vt:lpstr>Ux design</vt:lpstr>
      <vt:lpstr>SOMMAIRE</vt:lpstr>
      <vt:lpstr>Etat des lieux</vt:lpstr>
      <vt:lpstr>Benchmark – Bonnes pratiques </vt:lpstr>
      <vt:lpstr>Arborescence</vt:lpstr>
      <vt:lpstr>Zoning</vt:lpstr>
      <vt:lpstr>Wireframe</vt:lpstr>
      <vt:lpstr>Style 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SCHARAZADE RABHI</dc:creator>
  <cp:lastModifiedBy>SCHARAZADE RABHI</cp:lastModifiedBy>
  <cp:revision>73</cp:revision>
  <dcterms:created xsi:type="dcterms:W3CDTF">2017-11-06T10:05:49Z</dcterms:created>
  <dcterms:modified xsi:type="dcterms:W3CDTF">2017-11-06T16:26:23Z</dcterms:modified>
</cp:coreProperties>
</file>