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Notions de base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Workflow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11175" y="3134100"/>
            <a:ext cx="8282400" cy="9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indispensables du développement.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serveurs et les clients c’est quoi ?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IP, port, protocole HTTP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la console du navigateur.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son terminal. cd, mkdir, cat… les commandes de base du shell.</a:t>
            </a:r>
          </a:p>
          <a:p>
            <a:pPr indent="-228600" lvl="0" marL="4572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Utilisation de Git.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Se créer un compte sur un client git.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le protocole ssh et se créer une clé.</a:t>
            </a:r>
          </a:p>
          <a:p>
            <a:pPr indent="-228600" lvl="1" marL="9144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commandes de base pull/push. Git config et ignore.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