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Proxima Nova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font" Target="fonts/Roboto-boldItalic.fntdata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italic.fntdata"/><Relationship Id="rId14" Type="http://schemas.openxmlformats.org/officeDocument/2006/relationships/font" Target="fonts/ProximaNov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Agilité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User stories et scrum board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Sommaire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Proxima Nova"/>
              <a:buChar char="❏"/>
            </a:pPr>
            <a:r>
              <a:rPr lang="fr">
                <a:latin typeface="Proxima Nova"/>
                <a:ea typeface="Proxima Nova"/>
                <a:cs typeface="Proxima Nova"/>
                <a:sym typeface="Proxima Nova"/>
              </a:rPr>
              <a:t>Briefing. </a:t>
            </a:r>
          </a:p>
          <a:p>
            <a:pPr indent="-228600" lvl="1" marL="914400" rtl="0">
              <a:spcBef>
                <a:spcPts val="0"/>
              </a:spcBef>
              <a:buFont typeface="Proxima Nova"/>
              <a:buChar char="❏"/>
            </a:pPr>
            <a:r>
              <a:rPr lang="fr">
                <a:latin typeface="Proxima Nova"/>
                <a:ea typeface="Proxima Nova"/>
                <a:cs typeface="Proxima Nova"/>
                <a:sym typeface="Proxima Nova"/>
              </a:rPr>
              <a:t>Comprendre les objectifs.</a:t>
            </a:r>
          </a:p>
          <a:p>
            <a:pPr indent="-228600" lvl="1" marL="914400" rtl="0">
              <a:spcBef>
                <a:spcPts val="0"/>
              </a:spcBef>
              <a:buFont typeface="Proxima Nova"/>
              <a:buChar char="❏"/>
            </a:pPr>
            <a:r>
              <a:rPr lang="fr">
                <a:latin typeface="Proxima Nova"/>
                <a:ea typeface="Proxima Nova"/>
                <a:cs typeface="Proxima Nova"/>
                <a:sym typeface="Proxima Nova"/>
              </a:rPr>
              <a:t>Les infos clés (compatibilité, support, env, graceful degradation/progressive enhancement).</a:t>
            </a:r>
          </a:p>
          <a:p>
            <a:pPr indent="-228600" lvl="1" marL="914400" rtl="0">
              <a:spcBef>
                <a:spcPts val="0"/>
              </a:spcBef>
              <a:buFont typeface="Proxima Nova"/>
              <a:buChar char="❏"/>
            </a:pPr>
            <a:r>
              <a:rPr lang="fr">
                <a:latin typeface="Proxima Nova"/>
                <a:ea typeface="Proxima Nova"/>
                <a:cs typeface="Proxima Nova"/>
                <a:sym typeface="Proxima Nova"/>
              </a:rPr>
              <a:t>Répondre aux besoins.</a:t>
            </a:r>
          </a:p>
          <a:p>
            <a:pPr indent="-228600" lvl="0" marL="457200" rtl="0">
              <a:spcBef>
                <a:spcPts val="0"/>
              </a:spcBef>
              <a:buFont typeface="Proxima Nova"/>
              <a:buChar char="❏"/>
            </a:pPr>
            <a:r>
              <a:rPr lang="fr">
                <a:latin typeface="Proxima Nova"/>
                <a:ea typeface="Proxima Nova"/>
                <a:cs typeface="Proxima Nova"/>
                <a:sym typeface="Proxima Nova"/>
              </a:rPr>
              <a:t>Suivi client et workflow : les méthodes agiles.</a:t>
            </a:r>
          </a:p>
          <a:p>
            <a:pPr indent="-228600" lvl="0" marL="457200" rtl="0">
              <a:spcBef>
                <a:spcPts val="0"/>
              </a:spcBef>
              <a:buFont typeface="Proxima Nova"/>
              <a:buChar char="❏"/>
            </a:pPr>
            <a:r>
              <a:rPr lang="fr">
                <a:latin typeface="Proxima Nova"/>
                <a:ea typeface="Proxima Nova"/>
                <a:cs typeface="Proxima Nova"/>
                <a:sym typeface="Proxima Nova"/>
              </a:rPr>
              <a:t>User stories, use cases.</a:t>
            </a:r>
          </a:p>
          <a:p>
            <a:pPr indent="-228600" lvl="0" marL="457200" rtl="0">
              <a:spcBef>
                <a:spcPts val="0"/>
              </a:spcBef>
              <a:buFont typeface="Proxima Nova"/>
              <a:buChar char="❏"/>
            </a:pPr>
            <a:r>
              <a:rPr lang="fr">
                <a:latin typeface="Proxima Nova"/>
                <a:ea typeface="Proxima Nova"/>
                <a:cs typeface="Proxima Nova"/>
                <a:sym typeface="Proxima Nova"/>
              </a:rPr>
              <a:t>Organiser et définir l’ordre des tâches des différents users.</a:t>
            </a:r>
          </a:p>
          <a:p>
            <a:pPr indent="-228600" lvl="0" marL="457200" rtl="0">
              <a:spcBef>
                <a:spcPts val="0"/>
              </a:spcBef>
              <a:buFont typeface="Proxima Nova"/>
              <a:buChar char="❏"/>
            </a:pPr>
            <a:r>
              <a:rPr lang="fr">
                <a:latin typeface="Proxima Nova"/>
                <a:ea typeface="Proxima Nova"/>
                <a:cs typeface="Proxima Nova"/>
                <a:sym typeface="Proxima Nova"/>
              </a:rPr>
              <a:t>Wireframing.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