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Design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Mockup and identity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Les bases de l’UI, un retour sur des années de eye/mouse/click tracking.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Story telling et UX.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Easy mockups.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Design.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Définir l’identité et la placer dans un univers/contexte.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Color theming, hexa/rgb/hsl.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Free fonts.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Balance, contraste et espacement.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Responsive.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