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CSS3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nouveaux standards au service du dynamisme.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Les media-queries.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fr"/>
              <a:t>Pensez à la planète avec @print.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fr"/>
              <a:t>Interchanger une partie du contenu.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fr"/>
              <a:t>Positionnement responsive.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Le vrai positionnement responsive : Flex.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La trend du mobile first.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La dimension temporelle avec css keyframes.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