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Vanilla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base du javascript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Variables.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Le DOM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fr"/>
              <a:t>Accéder aux éléments d’une page HTML.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fr"/>
              <a:t>Survol de la notion d’objet.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User events.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Timing events.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Les conditions.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Les boucles.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