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Datas, sources, et builds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Organiser ses projets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Stocker ses données dans un objet json.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Les loader d’un fichier externe avec ajax.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Les notions de synchrone et asynchrone.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Cors et htaccess.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Gulp : Faire un build simple avec une source.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