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JQuery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librairie universelle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Sélecteurs et méthodes.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Premier pas avec un objet.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Callbacks.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Closures.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fr"/>
              <a:t>Scopes.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