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Canvas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Dessin bitmap.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getContext.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paths et les polygones.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Fill et strokes.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L’objet Math.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