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Roboto" panose="020B0604020202020204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‹N°›</a:t>
            </a:fld>
            <a:endParaRPr lang="fr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Agilité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User stories et scrum board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Sommaire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Proxima Nova"/>
              <a:buChar char="❏"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Briefing. </a:t>
            </a:r>
          </a:p>
          <a:p>
            <a:pPr marL="914400" lvl="1" indent="-228600" rtl="0">
              <a:spcBef>
                <a:spcPts val="0"/>
              </a:spcBef>
              <a:buFont typeface="Proxima Nova"/>
              <a:buChar char="❏"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Comprendre les objectifs.</a:t>
            </a:r>
          </a:p>
          <a:p>
            <a:pPr marL="914400" lvl="1" indent="-228600" rtl="0">
              <a:spcBef>
                <a:spcPts val="0"/>
              </a:spcBef>
              <a:buFont typeface="Proxima Nova"/>
              <a:buChar char="❏"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Les infos clés (compatibilité, support, env, graceful degradation/progressive enhancement).</a:t>
            </a:r>
          </a:p>
          <a:p>
            <a:pPr marL="914400" lvl="1" indent="-228600" rtl="0">
              <a:spcBef>
                <a:spcPts val="0"/>
              </a:spcBef>
              <a:buFont typeface="Proxima Nova"/>
              <a:buChar char="❏"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Répondre aux besoins.</a:t>
            </a:r>
          </a:p>
          <a:p>
            <a:pPr marL="457200" lvl="0" indent="-228600" rtl="0">
              <a:spcBef>
                <a:spcPts val="0"/>
              </a:spcBef>
              <a:buFont typeface="Proxima Nova"/>
              <a:buChar char="❏"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Suivi client et workflow : les méthodes agiles.</a:t>
            </a:r>
          </a:p>
          <a:p>
            <a:pPr marL="457200" lvl="0" indent="-228600" rtl="0">
              <a:spcBef>
                <a:spcPts val="0"/>
              </a:spcBef>
              <a:buFont typeface="Proxima Nova"/>
              <a:buChar char="❏"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User stories, use cases.</a:t>
            </a:r>
          </a:p>
          <a:p>
            <a:pPr marL="457200" lvl="0" indent="-228600" rtl="0">
              <a:spcBef>
                <a:spcPts val="0"/>
              </a:spcBef>
              <a:buFont typeface="Proxima Nova"/>
              <a:buChar char="❏"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Organiser et définir l’ordre des tâches des différents users.</a:t>
            </a:r>
          </a:p>
          <a:p>
            <a:pPr marL="457200" lvl="0" indent="-228600" rtl="0">
              <a:spcBef>
                <a:spcPts val="0"/>
              </a:spcBef>
              <a:buFont typeface="Proxima Nova"/>
              <a:buChar char="❏"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Wireframing.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Affichage à l'écran (16:9)</PresentationFormat>
  <Paragraphs>11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Roboto</vt:lpstr>
      <vt:lpstr>Proxima Nova</vt:lpstr>
      <vt:lpstr>Arial</vt:lpstr>
      <vt:lpstr>geometric</vt:lpstr>
      <vt:lpstr>Agilité</vt:lpstr>
      <vt:lpstr>Sommaire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Agilité</dc:title>
  <dc:creator>Yvan S.</dc:creator>
  <cp:lastModifiedBy>Yvan S.</cp:lastModifiedBy>
  <cp:revision>1</cp:revision>
  <dcterms:modified xsi:type="dcterms:W3CDTF">2016-11-06T20:48:59Z</dcterms:modified>
</cp:coreProperties>
</file>