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‹N°›</a:t>
            </a:fld>
            <a:endParaRPr lang="fr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‹N°›</a:t>
            </a:fld>
            <a:endParaRPr lang="fr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Vanilla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base du javascript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Variables.</a:t>
            </a:r>
          </a:p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Le DOM</a:t>
            </a:r>
          </a:p>
          <a:p>
            <a:pPr marL="914400" lvl="1" indent="-228600" rtl="0">
              <a:spcBef>
                <a:spcPts val="0"/>
              </a:spcBef>
              <a:buChar char="❏"/>
            </a:pPr>
            <a:r>
              <a:rPr lang="fr"/>
              <a:t>Accéder aux éléments d’une page HTML.</a:t>
            </a:r>
          </a:p>
          <a:p>
            <a:pPr marL="914400" lvl="1" indent="-228600" rtl="0">
              <a:spcBef>
                <a:spcPts val="0"/>
              </a:spcBef>
              <a:buChar char="❏"/>
            </a:pPr>
            <a:r>
              <a:rPr lang="fr"/>
              <a:t>Survol de la notion d’objet.</a:t>
            </a:r>
          </a:p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User events.</a:t>
            </a:r>
          </a:p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Timing events.</a:t>
            </a:r>
          </a:p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Les conditions.</a:t>
            </a:r>
          </a:p>
          <a:p>
            <a:pPr marL="457200" lvl="0" indent="-228600" rtl="0">
              <a:spcBef>
                <a:spcPts val="0"/>
              </a:spcBef>
              <a:buChar char="❏"/>
            </a:pPr>
            <a:r>
              <a:rPr lang="fr"/>
              <a:t>Les boucles.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Affichage à l'écran 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Roboto</vt:lpstr>
      <vt:lpstr>geometric</vt:lpstr>
      <vt:lpstr>Vanilla</vt:lpstr>
      <vt:lpstr>Sommaire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Vanilla</dc:title>
  <dc:creator>Yvan S.</dc:creator>
  <cp:lastModifiedBy>Yvan S.</cp:lastModifiedBy>
  <cp:revision>1</cp:revision>
  <dcterms:modified xsi:type="dcterms:W3CDTF">2016-11-06T20:50:27Z</dcterms:modified>
</cp:coreProperties>
</file>