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JQuery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librairie universelle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Sélecteurs et méthodes.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Premier pas avec un objet.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Callbacks.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Closures.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Scopes.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Affichage à l'écran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Roboto</vt:lpstr>
      <vt:lpstr>Arial</vt:lpstr>
      <vt:lpstr>geometric</vt:lpstr>
      <vt:lpstr>JQuery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Yvan S.</dc:creator>
  <cp:lastModifiedBy>Yvan S.</cp:lastModifiedBy>
  <cp:revision>1</cp:revision>
  <dcterms:modified xsi:type="dcterms:W3CDTF">2016-11-06T20:51:27Z</dcterms:modified>
</cp:coreProperties>
</file>