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f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Canvas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Dessin bitmap.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getContext.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Les paths et les polygones.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Fill et strokes.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L’objet Math.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Affichage à l'écran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Roboto</vt:lpstr>
      <vt:lpstr>Arial</vt:lpstr>
      <vt:lpstr>geometric</vt:lpstr>
      <vt:lpstr>Canvas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Yvan S.</dc:creator>
  <cp:lastModifiedBy>Yvan S.</cp:lastModifiedBy>
  <cp:revision>1</cp:revision>
  <dcterms:modified xsi:type="dcterms:W3CDTF">2016-11-06T20:51:47Z</dcterms:modified>
</cp:coreProperties>
</file>