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‹N°›</a:t>
            </a:fld>
            <a:endParaRPr lang="f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Notions de base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Workflow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11175" y="3134100"/>
            <a:ext cx="8282400" cy="9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indispensables du développement.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Les serveurs et les clients c’est quoi ?</a:t>
            </a:r>
          </a:p>
          <a:p>
            <a:pPr marL="457200" lvl="0" indent="-2286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IP, port, protocole HTTP</a:t>
            </a:r>
          </a:p>
          <a:p>
            <a:pPr marL="457200" lvl="0" indent="-2286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Utiliser la console du navigateur.</a:t>
            </a:r>
          </a:p>
          <a:p>
            <a:pPr marL="457200" lvl="0" indent="-2286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Utiliser son terminal. cd, mkdir, cat… les commandes de base du shell.</a:t>
            </a:r>
          </a:p>
          <a:p>
            <a:pPr marL="457200" lvl="0" indent="-2286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Utilisation de Git.</a:t>
            </a:r>
          </a:p>
          <a:p>
            <a:pPr marL="914400" lvl="1" indent="-2286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Se créer un compte sur un client git.</a:t>
            </a:r>
          </a:p>
          <a:p>
            <a:pPr marL="914400" lvl="1" indent="-2286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Utiliser le protocole ssh et se créer une clé.</a:t>
            </a:r>
          </a:p>
          <a:p>
            <a:pPr marL="914400" lvl="1" indent="-228600" rtl="0">
              <a:spcBef>
                <a:spcPts val="0"/>
              </a:spcBef>
              <a:buFont typeface="Proxima Nova"/>
              <a:buChar char="❏"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Les commandes de base pull/push. Git config et ignore.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Affichage à l'écran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Proxima Nova</vt:lpstr>
      <vt:lpstr>Arial</vt:lpstr>
      <vt:lpstr>Roboto</vt:lpstr>
      <vt:lpstr>geometric</vt:lpstr>
      <vt:lpstr>Notions de base Workflow</vt:lpstr>
      <vt:lpstr>Sommaire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Notions de base Workflow</dc:title>
  <dc:creator>Yvan S.</dc:creator>
  <cp:lastModifiedBy>Yvan S.</cp:lastModifiedBy>
  <cp:revision>2</cp:revision>
  <dcterms:modified xsi:type="dcterms:W3CDTF">2016-11-06T20:48:20Z</dcterms:modified>
</cp:coreProperties>
</file>