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508CC-429A-4344-8407-D027C1A9DA51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38B14D8-45F3-4E40-9AE9-3EF84B6AAA6E}">
      <dgm:prSet/>
      <dgm:spPr/>
      <dgm:t>
        <a:bodyPr/>
        <a:lstStyle/>
        <a:p>
          <a:r>
            <a:rPr kumimoji="1" lang="en-US"/>
            <a:t>Beginner</a:t>
          </a:r>
          <a:r>
            <a:rPr kumimoji="1" lang="zh-CN"/>
            <a:t> </a:t>
          </a:r>
          <a:endParaRPr lang="en-US"/>
        </a:p>
      </dgm:t>
    </dgm:pt>
    <dgm:pt modelId="{6FA03DF3-BDAC-433D-8EDB-92B27D87809F}" type="parTrans" cxnId="{60A79633-0E75-4589-A4BF-FE9D1F39396B}">
      <dgm:prSet/>
      <dgm:spPr/>
      <dgm:t>
        <a:bodyPr/>
        <a:lstStyle/>
        <a:p>
          <a:endParaRPr lang="en-US"/>
        </a:p>
      </dgm:t>
    </dgm:pt>
    <dgm:pt modelId="{82C4E33C-C08D-420C-BE08-9D505F850959}" type="sibTrans" cxnId="{60A79633-0E75-4589-A4BF-FE9D1F39396B}">
      <dgm:prSet/>
      <dgm:spPr/>
      <dgm:t>
        <a:bodyPr/>
        <a:lstStyle/>
        <a:p>
          <a:endParaRPr lang="en-US"/>
        </a:p>
      </dgm:t>
    </dgm:pt>
    <dgm:pt modelId="{6E94C09E-D0C6-4BE6-8A75-2E4F3E3193AF}">
      <dgm:prSet/>
      <dgm:spPr/>
      <dgm:t>
        <a:bodyPr/>
        <a:lstStyle/>
        <a:p>
          <a:r>
            <a:rPr kumimoji="1" lang="en-US" dirty="0"/>
            <a:t>Based</a:t>
          </a:r>
          <a:r>
            <a:rPr kumimoji="1" lang="zh-CN" dirty="0"/>
            <a:t> </a:t>
          </a:r>
          <a:r>
            <a:rPr kumimoji="1" lang="en-US" dirty="0"/>
            <a:t>on</a:t>
          </a:r>
          <a:r>
            <a:rPr kumimoji="1" lang="zh-CN" dirty="0"/>
            <a:t> </a:t>
          </a:r>
          <a:r>
            <a:rPr kumimoji="1" lang="en-US" dirty="0"/>
            <a:t>ACA1</a:t>
          </a:r>
          <a:endParaRPr lang="en-US" dirty="0"/>
        </a:p>
      </dgm:t>
    </dgm:pt>
    <dgm:pt modelId="{1426202F-B4C7-4C80-A36B-FD1D06176317}" type="parTrans" cxnId="{2E2D9907-F9A5-47DF-BF76-6AF9D9041863}">
      <dgm:prSet/>
      <dgm:spPr/>
      <dgm:t>
        <a:bodyPr/>
        <a:lstStyle/>
        <a:p>
          <a:endParaRPr lang="en-US"/>
        </a:p>
      </dgm:t>
    </dgm:pt>
    <dgm:pt modelId="{6E5EF12D-5CC5-4893-85E8-15DADFE951F3}" type="sibTrans" cxnId="{2E2D9907-F9A5-47DF-BF76-6AF9D9041863}">
      <dgm:prSet/>
      <dgm:spPr/>
      <dgm:t>
        <a:bodyPr/>
        <a:lstStyle/>
        <a:p>
          <a:endParaRPr lang="en-US"/>
        </a:p>
      </dgm:t>
    </dgm:pt>
    <dgm:pt modelId="{B16E6C1A-1B2D-1F43-AB1E-7EC03E294236}" type="pres">
      <dgm:prSet presAssocID="{2C9508CC-429A-4344-8407-D027C1A9DA51}" presName="cycle" presStyleCnt="0">
        <dgm:presLayoutVars>
          <dgm:dir/>
          <dgm:resizeHandles val="exact"/>
        </dgm:presLayoutVars>
      </dgm:prSet>
      <dgm:spPr/>
    </dgm:pt>
    <dgm:pt modelId="{468D1EB3-E9D3-5E48-828C-078EE7DC2C19}" type="pres">
      <dgm:prSet presAssocID="{938B14D8-45F3-4E40-9AE9-3EF84B6AAA6E}" presName="node" presStyleLbl="node1" presStyleIdx="0" presStyleCnt="2">
        <dgm:presLayoutVars>
          <dgm:bulletEnabled val="1"/>
        </dgm:presLayoutVars>
      </dgm:prSet>
      <dgm:spPr/>
    </dgm:pt>
    <dgm:pt modelId="{485E131B-F378-4141-B35C-1B9D317DDD43}" type="pres">
      <dgm:prSet presAssocID="{938B14D8-45F3-4E40-9AE9-3EF84B6AAA6E}" presName="spNode" presStyleCnt="0"/>
      <dgm:spPr/>
    </dgm:pt>
    <dgm:pt modelId="{A53DFBF6-629D-6F4E-9436-1567B4C311CF}" type="pres">
      <dgm:prSet presAssocID="{82C4E33C-C08D-420C-BE08-9D505F850959}" presName="sibTrans" presStyleLbl="sibTrans1D1" presStyleIdx="0" presStyleCnt="2"/>
      <dgm:spPr/>
    </dgm:pt>
    <dgm:pt modelId="{EE98EC14-B63D-BA48-B59A-EC6311DF60F3}" type="pres">
      <dgm:prSet presAssocID="{6E94C09E-D0C6-4BE6-8A75-2E4F3E3193AF}" presName="node" presStyleLbl="node1" presStyleIdx="1" presStyleCnt="2">
        <dgm:presLayoutVars>
          <dgm:bulletEnabled val="1"/>
        </dgm:presLayoutVars>
      </dgm:prSet>
      <dgm:spPr/>
    </dgm:pt>
    <dgm:pt modelId="{E5D4A50D-638C-3B46-881E-483EB035ACBD}" type="pres">
      <dgm:prSet presAssocID="{6E94C09E-D0C6-4BE6-8A75-2E4F3E3193AF}" presName="spNode" presStyleCnt="0"/>
      <dgm:spPr/>
    </dgm:pt>
    <dgm:pt modelId="{A27E0225-BAB9-5646-9D9C-FC8D4BCD87C9}" type="pres">
      <dgm:prSet presAssocID="{6E5EF12D-5CC5-4893-85E8-15DADFE951F3}" presName="sibTrans" presStyleLbl="sibTrans1D1" presStyleIdx="1" presStyleCnt="2"/>
      <dgm:spPr/>
    </dgm:pt>
  </dgm:ptLst>
  <dgm:cxnLst>
    <dgm:cxn modelId="{2E2D9907-F9A5-47DF-BF76-6AF9D9041863}" srcId="{2C9508CC-429A-4344-8407-D027C1A9DA51}" destId="{6E94C09E-D0C6-4BE6-8A75-2E4F3E3193AF}" srcOrd="1" destOrd="0" parTransId="{1426202F-B4C7-4C80-A36B-FD1D06176317}" sibTransId="{6E5EF12D-5CC5-4893-85E8-15DADFE951F3}"/>
    <dgm:cxn modelId="{60A79633-0E75-4589-A4BF-FE9D1F39396B}" srcId="{2C9508CC-429A-4344-8407-D027C1A9DA51}" destId="{938B14D8-45F3-4E40-9AE9-3EF84B6AAA6E}" srcOrd="0" destOrd="0" parTransId="{6FA03DF3-BDAC-433D-8EDB-92B27D87809F}" sibTransId="{82C4E33C-C08D-420C-BE08-9D505F850959}"/>
    <dgm:cxn modelId="{7EF8CA3D-4401-F842-834B-0D01709CE699}" type="presOf" srcId="{6E5EF12D-5CC5-4893-85E8-15DADFE951F3}" destId="{A27E0225-BAB9-5646-9D9C-FC8D4BCD87C9}" srcOrd="0" destOrd="0" presId="urn:microsoft.com/office/officeart/2005/8/layout/cycle6"/>
    <dgm:cxn modelId="{1CB60986-A143-DC45-89C4-00700DFD9D01}" type="presOf" srcId="{6E94C09E-D0C6-4BE6-8A75-2E4F3E3193AF}" destId="{EE98EC14-B63D-BA48-B59A-EC6311DF60F3}" srcOrd="0" destOrd="0" presId="urn:microsoft.com/office/officeart/2005/8/layout/cycle6"/>
    <dgm:cxn modelId="{1FDE7D97-991B-4844-BDEF-82F8EA3AC795}" type="presOf" srcId="{82C4E33C-C08D-420C-BE08-9D505F850959}" destId="{A53DFBF6-629D-6F4E-9436-1567B4C311CF}" srcOrd="0" destOrd="0" presId="urn:microsoft.com/office/officeart/2005/8/layout/cycle6"/>
    <dgm:cxn modelId="{FF91D19E-2B62-1648-9069-96BD6933DFE2}" type="presOf" srcId="{2C9508CC-429A-4344-8407-D027C1A9DA51}" destId="{B16E6C1A-1B2D-1F43-AB1E-7EC03E294236}" srcOrd="0" destOrd="0" presId="urn:microsoft.com/office/officeart/2005/8/layout/cycle6"/>
    <dgm:cxn modelId="{03689BE5-F106-1046-BBA6-E0511BF40D11}" type="presOf" srcId="{938B14D8-45F3-4E40-9AE9-3EF84B6AAA6E}" destId="{468D1EB3-E9D3-5E48-828C-078EE7DC2C19}" srcOrd="0" destOrd="0" presId="urn:microsoft.com/office/officeart/2005/8/layout/cycle6"/>
    <dgm:cxn modelId="{1FA486A6-1021-204F-BB3E-7D90E17956D0}" type="presParOf" srcId="{B16E6C1A-1B2D-1F43-AB1E-7EC03E294236}" destId="{468D1EB3-E9D3-5E48-828C-078EE7DC2C19}" srcOrd="0" destOrd="0" presId="urn:microsoft.com/office/officeart/2005/8/layout/cycle6"/>
    <dgm:cxn modelId="{3F2D1E66-C01E-7F47-A0FB-86AA1EEA4D34}" type="presParOf" srcId="{B16E6C1A-1B2D-1F43-AB1E-7EC03E294236}" destId="{485E131B-F378-4141-B35C-1B9D317DDD43}" srcOrd="1" destOrd="0" presId="urn:microsoft.com/office/officeart/2005/8/layout/cycle6"/>
    <dgm:cxn modelId="{320D3DD9-9E10-8948-A1DB-6CF8FFC4D01D}" type="presParOf" srcId="{B16E6C1A-1B2D-1F43-AB1E-7EC03E294236}" destId="{A53DFBF6-629D-6F4E-9436-1567B4C311CF}" srcOrd="2" destOrd="0" presId="urn:microsoft.com/office/officeart/2005/8/layout/cycle6"/>
    <dgm:cxn modelId="{559FE14B-E4C4-604B-87B4-093C106BA746}" type="presParOf" srcId="{B16E6C1A-1B2D-1F43-AB1E-7EC03E294236}" destId="{EE98EC14-B63D-BA48-B59A-EC6311DF60F3}" srcOrd="3" destOrd="0" presId="urn:microsoft.com/office/officeart/2005/8/layout/cycle6"/>
    <dgm:cxn modelId="{BFAD4437-C6AA-E346-BB31-B208FF323BDB}" type="presParOf" srcId="{B16E6C1A-1B2D-1F43-AB1E-7EC03E294236}" destId="{E5D4A50D-638C-3B46-881E-483EB035ACBD}" srcOrd="4" destOrd="0" presId="urn:microsoft.com/office/officeart/2005/8/layout/cycle6"/>
    <dgm:cxn modelId="{3BBD82F1-7DB5-314F-963E-CAEC270B3BF1}" type="presParOf" srcId="{B16E6C1A-1B2D-1F43-AB1E-7EC03E294236}" destId="{A27E0225-BAB9-5646-9D9C-FC8D4BCD87C9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1DD39-4FE4-4261-91C2-1E97070159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FA0160-DEFD-4A22-9752-A79D23667600}">
      <dgm:prSet/>
      <dgm:spPr/>
      <dgm:t>
        <a:bodyPr/>
        <a:lstStyle/>
        <a:p>
          <a:r>
            <a:rPr kumimoji="1" lang="en-US"/>
            <a:t>Research</a:t>
          </a:r>
          <a:r>
            <a:rPr kumimoji="1" lang="zh-CN"/>
            <a:t> </a:t>
          </a:r>
          <a:r>
            <a:rPr kumimoji="1" lang="en-US"/>
            <a:t>Goal</a:t>
          </a:r>
          <a:r>
            <a:rPr kumimoji="1" lang="zh-CN"/>
            <a:t> </a:t>
          </a:r>
          <a:endParaRPr lang="en-US"/>
        </a:p>
      </dgm:t>
    </dgm:pt>
    <dgm:pt modelId="{14E383D1-DACF-4712-A07C-5DF8DE907E65}" type="parTrans" cxnId="{04E96586-4FCA-411A-B7E5-47B2B22757BB}">
      <dgm:prSet/>
      <dgm:spPr/>
      <dgm:t>
        <a:bodyPr/>
        <a:lstStyle/>
        <a:p>
          <a:endParaRPr lang="en-US"/>
        </a:p>
      </dgm:t>
    </dgm:pt>
    <dgm:pt modelId="{4B68B67F-260B-4C3F-A690-6DCD635735DC}" type="sibTrans" cxnId="{04E96586-4FCA-411A-B7E5-47B2B22757BB}">
      <dgm:prSet/>
      <dgm:spPr/>
      <dgm:t>
        <a:bodyPr/>
        <a:lstStyle/>
        <a:p>
          <a:endParaRPr lang="en-US"/>
        </a:p>
      </dgm:t>
    </dgm:pt>
    <dgm:pt modelId="{13497B50-8261-47F3-9502-771C9A58D01B}">
      <dgm:prSet/>
      <dgm:spPr/>
      <dgm:t>
        <a:bodyPr/>
        <a:lstStyle/>
        <a:p>
          <a:r>
            <a:rPr kumimoji="1" lang="en-US"/>
            <a:t>Import</a:t>
          </a:r>
          <a:r>
            <a:rPr kumimoji="1" lang="zh-CN"/>
            <a:t> </a:t>
          </a:r>
          <a:r>
            <a:rPr kumimoji="1" lang="en-US"/>
            <a:t>two</a:t>
          </a:r>
          <a:r>
            <a:rPr kumimoji="1" lang="zh-CN"/>
            <a:t> </a:t>
          </a:r>
          <a:r>
            <a:rPr kumimoji="1" lang="en-US"/>
            <a:t>dataset</a:t>
          </a:r>
          <a:r>
            <a:rPr kumimoji="1" lang="zh-CN"/>
            <a:t> </a:t>
          </a:r>
          <a:endParaRPr lang="en-US"/>
        </a:p>
      </dgm:t>
    </dgm:pt>
    <dgm:pt modelId="{5BC8E46D-AE9A-4339-AE0E-8FB27636FC11}" type="parTrans" cxnId="{4F2A8F25-03D7-47AF-AA08-8DCCE91700CD}">
      <dgm:prSet/>
      <dgm:spPr/>
      <dgm:t>
        <a:bodyPr/>
        <a:lstStyle/>
        <a:p>
          <a:endParaRPr lang="en-US"/>
        </a:p>
      </dgm:t>
    </dgm:pt>
    <dgm:pt modelId="{38559BB0-D319-49B6-B86F-36C281C15CAD}" type="sibTrans" cxnId="{4F2A8F25-03D7-47AF-AA08-8DCCE91700CD}">
      <dgm:prSet/>
      <dgm:spPr/>
      <dgm:t>
        <a:bodyPr/>
        <a:lstStyle/>
        <a:p>
          <a:endParaRPr lang="en-US"/>
        </a:p>
      </dgm:t>
    </dgm:pt>
    <dgm:pt modelId="{8FFC6522-CBA3-4CC0-AB42-454C0A7D01E4}" type="pres">
      <dgm:prSet presAssocID="{8BF1DD39-4FE4-4261-91C2-1E970701595A}" presName="root" presStyleCnt="0">
        <dgm:presLayoutVars>
          <dgm:dir/>
          <dgm:resizeHandles val="exact"/>
        </dgm:presLayoutVars>
      </dgm:prSet>
      <dgm:spPr/>
    </dgm:pt>
    <dgm:pt modelId="{6BA0765E-6145-4B8A-AD45-646D402DD7C3}" type="pres">
      <dgm:prSet presAssocID="{F6FA0160-DEFD-4A22-9752-A79D23667600}" presName="compNode" presStyleCnt="0"/>
      <dgm:spPr/>
    </dgm:pt>
    <dgm:pt modelId="{F2A4A4BC-BD5C-4104-BB41-B498B5EF8E07}" type="pres">
      <dgm:prSet presAssocID="{F6FA0160-DEFD-4A22-9752-A79D23667600}" presName="bgRect" presStyleLbl="bgShp" presStyleIdx="0" presStyleCnt="2"/>
      <dgm:spPr/>
    </dgm:pt>
    <dgm:pt modelId="{F212CC70-9218-4AF6-BC63-C90F8418BF5B}" type="pres">
      <dgm:prSet presAssocID="{F6FA0160-DEFD-4A22-9752-A79D236676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靶心"/>
        </a:ext>
      </dgm:extLst>
    </dgm:pt>
    <dgm:pt modelId="{FCB25C75-EC58-4FE7-A2B4-42C3EF399690}" type="pres">
      <dgm:prSet presAssocID="{F6FA0160-DEFD-4A22-9752-A79D23667600}" presName="spaceRect" presStyleCnt="0"/>
      <dgm:spPr/>
    </dgm:pt>
    <dgm:pt modelId="{E567CA66-7489-4CA0-A19A-E64CB9579B58}" type="pres">
      <dgm:prSet presAssocID="{F6FA0160-DEFD-4A22-9752-A79D23667600}" presName="parTx" presStyleLbl="revTx" presStyleIdx="0" presStyleCnt="2">
        <dgm:presLayoutVars>
          <dgm:chMax val="0"/>
          <dgm:chPref val="0"/>
        </dgm:presLayoutVars>
      </dgm:prSet>
      <dgm:spPr/>
    </dgm:pt>
    <dgm:pt modelId="{30C8E88B-91ED-4F0B-9E35-E68FD4ED86CA}" type="pres">
      <dgm:prSet presAssocID="{4B68B67F-260B-4C3F-A690-6DCD635735DC}" presName="sibTrans" presStyleCnt="0"/>
      <dgm:spPr/>
    </dgm:pt>
    <dgm:pt modelId="{46AB39F2-A240-42E3-9267-FA38690CACE3}" type="pres">
      <dgm:prSet presAssocID="{13497B50-8261-47F3-9502-771C9A58D01B}" presName="compNode" presStyleCnt="0"/>
      <dgm:spPr/>
    </dgm:pt>
    <dgm:pt modelId="{6024D963-6C9C-48DE-9B7A-B9635609C22C}" type="pres">
      <dgm:prSet presAssocID="{13497B50-8261-47F3-9502-771C9A58D01B}" presName="bgRect" presStyleLbl="bgShp" presStyleIdx="1" presStyleCnt="2"/>
      <dgm:spPr/>
    </dgm:pt>
    <dgm:pt modelId="{27FB66C2-C717-4970-91DB-F053F2098A09}" type="pres">
      <dgm:prSet presAssocID="{13497B50-8261-47F3-9502-771C9A58D0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FF65B68C-C0C5-41B0-B4C1-2C99A4B6F0AB}" type="pres">
      <dgm:prSet presAssocID="{13497B50-8261-47F3-9502-771C9A58D01B}" presName="spaceRect" presStyleCnt="0"/>
      <dgm:spPr/>
    </dgm:pt>
    <dgm:pt modelId="{ABC1E3B1-113C-4A94-898E-FA56451E6F1D}" type="pres">
      <dgm:prSet presAssocID="{13497B50-8261-47F3-9502-771C9A58D0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F2A8F25-03D7-47AF-AA08-8DCCE91700CD}" srcId="{8BF1DD39-4FE4-4261-91C2-1E970701595A}" destId="{13497B50-8261-47F3-9502-771C9A58D01B}" srcOrd="1" destOrd="0" parTransId="{5BC8E46D-AE9A-4339-AE0E-8FB27636FC11}" sibTransId="{38559BB0-D319-49B6-B86F-36C281C15CAD}"/>
    <dgm:cxn modelId="{35AADD44-D284-4C2C-90CF-59B69E924564}" type="presOf" srcId="{13497B50-8261-47F3-9502-771C9A58D01B}" destId="{ABC1E3B1-113C-4A94-898E-FA56451E6F1D}" srcOrd="0" destOrd="0" presId="urn:microsoft.com/office/officeart/2018/2/layout/IconVerticalSolidList"/>
    <dgm:cxn modelId="{F0965B49-7276-4BAD-8318-5328E62E720A}" type="presOf" srcId="{F6FA0160-DEFD-4A22-9752-A79D23667600}" destId="{E567CA66-7489-4CA0-A19A-E64CB9579B58}" srcOrd="0" destOrd="0" presId="urn:microsoft.com/office/officeart/2018/2/layout/IconVerticalSolidList"/>
    <dgm:cxn modelId="{04E96586-4FCA-411A-B7E5-47B2B22757BB}" srcId="{8BF1DD39-4FE4-4261-91C2-1E970701595A}" destId="{F6FA0160-DEFD-4A22-9752-A79D23667600}" srcOrd="0" destOrd="0" parTransId="{14E383D1-DACF-4712-A07C-5DF8DE907E65}" sibTransId="{4B68B67F-260B-4C3F-A690-6DCD635735DC}"/>
    <dgm:cxn modelId="{64A81EAA-6FD4-410C-9B0C-BABF2E0B8EFC}" type="presOf" srcId="{8BF1DD39-4FE4-4261-91C2-1E970701595A}" destId="{8FFC6522-CBA3-4CC0-AB42-454C0A7D01E4}" srcOrd="0" destOrd="0" presId="urn:microsoft.com/office/officeart/2018/2/layout/IconVerticalSolidList"/>
    <dgm:cxn modelId="{BF2EB51E-B777-469E-8758-A88C6EB58270}" type="presParOf" srcId="{8FFC6522-CBA3-4CC0-AB42-454C0A7D01E4}" destId="{6BA0765E-6145-4B8A-AD45-646D402DD7C3}" srcOrd="0" destOrd="0" presId="urn:microsoft.com/office/officeart/2018/2/layout/IconVerticalSolidList"/>
    <dgm:cxn modelId="{2B36050B-2BCC-4651-AAAE-9756F09B8C83}" type="presParOf" srcId="{6BA0765E-6145-4B8A-AD45-646D402DD7C3}" destId="{F2A4A4BC-BD5C-4104-BB41-B498B5EF8E07}" srcOrd="0" destOrd="0" presId="urn:microsoft.com/office/officeart/2018/2/layout/IconVerticalSolidList"/>
    <dgm:cxn modelId="{2D8FF894-D8AF-4A77-B8C3-7DC954097438}" type="presParOf" srcId="{6BA0765E-6145-4B8A-AD45-646D402DD7C3}" destId="{F212CC70-9218-4AF6-BC63-C90F8418BF5B}" srcOrd="1" destOrd="0" presId="urn:microsoft.com/office/officeart/2018/2/layout/IconVerticalSolidList"/>
    <dgm:cxn modelId="{10594341-F9D6-465D-8613-8A5860A9419A}" type="presParOf" srcId="{6BA0765E-6145-4B8A-AD45-646D402DD7C3}" destId="{FCB25C75-EC58-4FE7-A2B4-42C3EF399690}" srcOrd="2" destOrd="0" presId="urn:microsoft.com/office/officeart/2018/2/layout/IconVerticalSolidList"/>
    <dgm:cxn modelId="{8798F89D-134D-4C51-8BD0-05696F4240ED}" type="presParOf" srcId="{6BA0765E-6145-4B8A-AD45-646D402DD7C3}" destId="{E567CA66-7489-4CA0-A19A-E64CB9579B58}" srcOrd="3" destOrd="0" presId="urn:microsoft.com/office/officeart/2018/2/layout/IconVerticalSolidList"/>
    <dgm:cxn modelId="{C12D88F0-07D2-4B43-9892-4FF217BB9974}" type="presParOf" srcId="{8FFC6522-CBA3-4CC0-AB42-454C0A7D01E4}" destId="{30C8E88B-91ED-4F0B-9E35-E68FD4ED86CA}" srcOrd="1" destOrd="0" presId="urn:microsoft.com/office/officeart/2018/2/layout/IconVerticalSolidList"/>
    <dgm:cxn modelId="{CC59D793-D12B-4E1F-BC18-4EFB069F5817}" type="presParOf" srcId="{8FFC6522-CBA3-4CC0-AB42-454C0A7D01E4}" destId="{46AB39F2-A240-42E3-9267-FA38690CACE3}" srcOrd="2" destOrd="0" presId="urn:microsoft.com/office/officeart/2018/2/layout/IconVerticalSolidList"/>
    <dgm:cxn modelId="{B26B1A26-823F-4FB2-90AD-045BA346D18C}" type="presParOf" srcId="{46AB39F2-A240-42E3-9267-FA38690CACE3}" destId="{6024D963-6C9C-48DE-9B7A-B9635609C22C}" srcOrd="0" destOrd="0" presId="urn:microsoft.com/office/officeart/2018/2/layout/IconVerticalSolidList"/>
    <dgm:cxn modelId="{05A16F2F-B982-4AF9-B9AC-54C9EE5E06AD}" type="presParOf" srcId="{46AB39F2-A240-42E3-9267-FA38690CACE3}" destId="{27FB66C2-C717-4970-91DB-F053F2098A09}" srcOrd="1" destOrd="0" presId="urn:microsoft.com/office/officeart/2018/2/layout/IconVerticalSolidList"/>
    <dgm:cxn modelId="{6C8D4713-CBB4-4527-BD53-86B39D26E3E4}" type="presParOf" srcId="{46AB39F2-A240-42E3-9267-FA38690CACE3}" destId="{FF65B68C-C0C5-41B0-B4C1-2C99A4B6F0AB}" srcOrd="2" destOrd="0" presId="urn:microsoft.com/office/officeart/2018/2/layout/IconVerticalSolidList"/>
    <dgm:cxn modelId="{C9BAC6C9-E2FE-49B4-9BF1-D23F0C5F4422}" type="presParOf" srcId="{46AB39F2-A240-42E3-9267-FA38690CACE3}" destId="{ABC1E3B1-113C-4A94-898E-FA56451E6F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E26E1-81DE-4B41-9D54-EE24B55B28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5A295C-7A05-4EEF-8D2A-DEDE654D267E}">
      <dgm:prSet/>
      <dgm:spPr/>
      <dgm:t>
        <a:bodyPr/>
        <a:lstStyle/>
        <a:p>
          <a:r>
            <a:rPr kumimoji="1" lang="en-US"/>
            <a:t>Wrangle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data</a:t>
          </a:r>
          <a:r>
            <a:rPr kumimoji="1" lang="zh-CN"/>
            <a:t> </a:t>
          </a:r>
          <a:r>
            <a:rPr kumimoji="1" lang="en-US"/>
            <a:t>from</a:t>
          </a:r>
          <a:r>
            <a:rPr kumimoji="1" lang="zh-CN"/>
            <a:t> </a:t>
          </a:r>
          <a:r>
            <a:rPr kumimoji="1" lang="en-US"/>
            <a:t>ACA</a:t>
          </a:r>
          <a:r>
            <a:rPr kumimoji="1" lang="zh-CN"/>
            <a:t> </a:t>
          </a:r>
          <a:r>
            <a:rPr kumimoji="1" lang="en-US"/>
            <a:t>1</a:t>
          </a:r>
          <a:r>
            <a:rPr kumimoji="1" lang="zh-CN"/>
            <a:t> </a:t>
          </a:r>
          <a:endParaRPr lang="en-US"/>
        </a:p>
      </dgm:t>
    </dgm:pt>
    <dgm:pt modelId="{FC97685E-C0D3-43BB-B383-2E2EE569810B}" type="parTrans" cxnId="{D3336053-B223-4776-949B-8EF93A4B1367}">
      <dgm:prSet/>
      <dgm:spPr/>
      <dgm:t>
        <a:bodyPr/>
        <a:lstStyle/>
        <a:p>
          <a:endParaRPr lang="en-US"/>
        </a:p>
      </dgm:t>
    </dgm:pt>
    <dgm:pt modelId="{3CE2830D-CDA3-4592-BB9D-230C415C6AD9}" type="sibTrans" cxnId="{D3336053-B223-4776-949B-8EF93A4B1367}">
      <dgm:prSet/>
      <dgm:spPr/>
      <dgm:t>
        <a:bodyPr/>
        <a:lstStyle/>
        <a:p>
          <a:endParaRPr lang="en-US"/>
        </a:p>
      </dgm:t>
    </dgm:pt>
    <dgm:pt modelId="{2E07913F-0168-4C4E-A077-8CB86A06464C}">
      <dgm:prSet/>
      <dgm:spPr/>
      <dgm:t>
        <a:bodyPr/>
        <a:lstStyle/>
        <a:p>
          <a:r>
            <a:rPr kumimoji="1" lang="en-US" dirty="0"/>
            <a:t>Re-identify</a:t>
          </a:r>
          <a:r>
            <a:rPr kumimoji="1" lang="zh-CN" dirty="0"/>
            <a:t> </a:t>
          </a:r>
          <a:r>
            <a:rPr kumimoji="1" lang="en-US" dirty="0"/>
            <a:t>the</a:t>
          </a:r>
          <a:r>
            <a:rPr kumimoji="1" lang="zh-CN" dirty="0"/>
            <a:t> </a:t>
          </a:r>
          <a:r>
            <a:rPr kumimoji="1" lang="en-US" altLang="zh-CN" dirty="0"/>
            <a:t>r</a:t>
          </a:r>
          <a:r>
            <a:rPr kumimoji="1" lang="en-US" dirty="0"/>
            <a:t>esearch</a:t>
          </a:r>
          <a:r>
            <a:rPr kumimoji="1" lang="zh-CN" dirty="0"/>
            <a:t> </a:t>
          </a:r>
          <a:r>
            <a:rPr kumimoji="1" lang="en-US" dirty="0"/>
            <a:t>goals</a:t>
          </a:r>
          <a:endParaRPr lang="en-US" dirty="0"/>
        </a:p>
      </dgm:t>
    </dgm:pt>
    <dgm:pt modelId="{BAEE807A-2597-4C03-A432-18C48DAEFC01}" type="parTrans" cxnId="{0A55FF3A-056A-4D20-8ABD-F8981C373471}">
      <dgm:prSet/>
      <dgm:spPr/>
      <dgm:t>
        <a:bodyPr/>
        <a:lstStyle/>
        <a:p>
          <a:endParaRPr lang="en-US"/>
        </a:p>
      </dgm:t>
    </dgm:pt>
    <dgm:pt modelId="{147F5D45-446B-4B56-B7C9-FBEE3D31E0B7}" type="sibTrans" cxnId="{0A55FF3A-056A-4D20-8ABD-F8981C373471}">
      <dgm:prSet/>
      <dgm:spPr/>
      <dgm:t>
        <a:bodyPr/>
        <a:lstStyle/>
        <a:p>
          <a:endParaRPr lang="en-US"/>
        </a:p>
      </dgm:t>
    </dgm:pt>
    <dgm:pt modelId="{5449B28C-6460-4378-9C34-30DD04F1F5E3}">
      <dgm:prSet/>
      <dgm:spPr/>
      <dgm:t>
        <a:bodyPr/>
        <a:lstStyle/>
        <a:p>
          <a:r>
            <a:rPr kumimoji="1" lang="en-US"/>
            <a:t>Output</a:t>
          </a:r>
          <a:r>
            <a:rPr kumimoji="1" lang="zh-CN"/>
            <a:t> </a:t>
          </a:r>
          <a:r>
            <a:rPr kumimoji="1" lang="en-US"/>
            <a:t>the</a:t>
          </a:r>
          <a:r>
            <a:rPr kumimoji="1" lang="zh-CN"/>
            <a:t> </a:t>
          </a:r>
          <a:r>
            <a:rPr kumimoji="1" lang="en-US"/>
            <a:t>data</a:t>
          </a:r>
          <a:endParaRPr lang="en-US"/>
        </a:p>
      </dgm:t>
    </dgm:pt>
    <dgm:pt modelId="{9131054C-5B20-4DE2-969B-08C591A334F8}" type="parTrans" cxnId="{DA70AC0A-00B4-4B6E-8E59-AD6F6792D288}">
      <dgm:prSet/>
      <dgm:spPr/>
      <dgm:t>
        <a:bodyPr/>
        <a:lstStyle/>
        <a:p>
          <a:endParaRPr lang="en-US"/>
        </a:p>
      </dgm:t>
    </dgm:pt>
    <dgm:pt modelId="{D1B9DF86-6B07-4C31-805E-9400E1C840DD}" type="sibTrans" cxnId="{DA70AC0A-00B4-4B6E-8E59-AD6F6792D288}">
      <dgm:prSet/>
      <dgm:spPr/>
      <dgm:t>
        <a:bodyPr/>
        <a:lstStyle/>
        <a:p>
          <a:endParaRPr lang="en-US"/>
        </a:p>
      </dgm:t>
    </dgm:pt>
    <dgm:pt modelId="{072485D2-B22E-DE41-8684-3A1532282C6C}" type="pres">
      <dgm:prSet presAssocID="{12CE26E1-81DE-4B41-9D54-EE24B55B282C}" presName="linear" presStyleCnt="0">
        <dgm:presLayoutVars>
          <dgm:animLvl val="lvl"/>
          <dgm:resizeHandles val="exact"/>
        </dgm:presLayoutVars>
      </dgm:prSet>
      <dgm:spPr/>
    </dgm:pt>
    <dgm:pt modelId="{D56C9FD3-3CFD-0D41-B03C-7A54781CA616}" type="pres">
      <dgm:prSet presAssocID="{C45A295C-7A05-4EEF-8D2A-DEDE654D26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71C970-4DE7-4A49-8483-70591DFD59CD}" type="pres">
      <dgm:prSet presAssocID="{3CE2830D-CDA3-4592-BB9D-230C415C6AD9}" presName="spacer" presStyleCnt="0"/>
      <dgm:spPr/>
    </dgm:pt>
    <dgm:pt modelId="{1B963332-CAB4-3547-8E81-ACBB7D04FEC9}" type="pres">
      <dgm:prSet presAssocID="{2E07913F-0168-4C4E-A077-8CB86A0646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06776B-7C84-8845-B713-7C89B142779B}" type="pres">
      <dgm:prSet presAssocID="{147F5D45-446B-4B56-B7C9-FBEE3D31E0B7}" presName="spacer" presStyleCnt="0"/>
      <dgm:spPr/>
    </dgm:pt>
    <dgm:pt modelId="{E608DB1A-9835-BA42-BA43-3BBEE6B0C8D1}" type="pres">
      <dgm:prSet presAssocID="{5449B28C-6460-4378-9C34-30DD04F1F5E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70AC0A-00B4-4B6E-8E59-AD6F6792D288}" srcId="{12CE26E1-81DE-4B41-9D54-EE24B55B282C}" destId="{5449B28C-6460-4378-9C34-30DD04F1F5E3}" srcOrd="2" destOrd="0" parTransId="{9131054C-5B20-4DE2-969B-08C591A334F8}" sibTransId="{D1B9DF86-6B07-4C31-805E-9400E1C840DD}"/>
    <dgm:cxn modelId="{0A55FF3A-056A-4D20-8ABD-F8981C373471}" srcId="{12CE26E1-81DE-4B41-9D54-EE24B55B282C}" destId="{2E07913F-0168-4C4E-A077-8CB86A06464C}" srcOrd="1" destOrd="0" parTransId="{BAEE807A-2597-4C03-A432-18C48DAEFC01}" sibTransId="{147F5D45-446B-4B56-B7C9-FBEE3D31E0B7}"/>
    <dgm:cxn modelId="{D3336053-B223-4776-949B-8EF93A4B1367}" srcId="{12CE26E1-81DE-4B41-9D54-EE24B55B282C}" destId="{C45A295C-7A05-4EEF-8D2A-DEDE654D267E}" srcOrd="0" destOrd="0" parTransId="{FC97685E-C0D3-43BB-B383-2E2EE569810B}" sibTransId="{3CE2830D-CDA3-4592-BB9D-230C415C6AD9}"/>
    <dgm:cxn modelId="{C2BEF55F-DB4C-6A4E-8BD0-A64BA8ABA194}" type="presOf" srcId="{C45A295C-7A05-4EEF-8D2A-DEDE654D267E}" destId="{D56C9FD3-3CFD-0D41-B03C-7A54781CA616}" srcOrd="0" destOrd="0" presId="urn:microsoft.com/office/officeart/2005/8/layout/vList2"/>
    <dgm:cxn modelId="{E0986972-B985-8241-9A08-9E53EEB74A9E}" type="presOf" srcId="{12CE26E1-81DE-4B41-9D54-EE24B55B282C}" destId="{072485D2-B22E-DE41-8684-3A1532282C6C}" srcOrd="0" destOrd="0" presId="urn:microsoft.com/office/officeart/2005/8/layout/vList2"/>
    <dgm:cxn modelId="{25FD98AD-FE0A-F242-BCC4-E5AC9AB505CA}" type="presOf" srcId="{2E07913F-0168-4C4E-A077-8CB86A06464C}" destId="{1B963332-CAB4-3547-8E81-ACBB7D04FEC9}" srcOrd="0" destOrd="0" presId="urn:microsoft.com/office/officeart/2005/8/layout/vList2"/>
    <dgm:cxn modelId="{7838B6F9-6871-2143-9D27-E04C33490AD2}" type="presOf" srcId="{5449B28C-6460-4378-9C34-30DD04F1F5E3}" destId="{E608DB1A-9835-BA42-BA43-3BBEE6B0C8D1}" srcOrd="0" destOrd="0" presId="urn:microsoft.com/office/officeart/2005/8/layout/vList2"/>
    <dgm:cxn modelId="{F72349A1-B6C1-B441-A333-6E2C461AF9A0}" type="presParOf" srcId="{072485D2-B22E-DE41-8684-3A1532282C6C}" destId="{D56C9FD3-3CFD-0D41-B03C-7A54781CA616}" srcOrd="0" destOrd="0" presId="urn:microsoft.com/office/officeart/2005/8/layout/vList2"/>
    <dgm:cxn modelId="{E7CB9A17-1E2E-5240-948B-B1F6071BDA2E}" type="presParOf" srcId="{072485D2-B22E-DE41-8684-3A1532282C6C}" destId="{DB71C970-4DE7-4A49-8483-70591DFD59CD}" srcOrd="1" destOrd="0" presId="urn:microsoft.com/office/officeart/2005/8/layout/vList2"/>
    <dgm:cxn modelId="{44755C11-A287-E54E-A3CE-8CA79E80C240}" type="presParOf" srcId="{072485D2-B22E-DE41-8684-3A1532282C6C}" destId="{1B963332-CAB4-3547-8E81-ACBB7D04FEC9}" srcOrd="2" destOrd="0" presId="urn:microsoft.com/office/officeart/2005/8/layout/vList2"/>
    <dgm:cxn modelId="{101651F9-669E-DA40-A3AE-BB3418B3F8BB}" type="presParOf" srcId="{072485D2-B22E-DE41-8684-3A1532282C6C}" destId="{D706776B-7C84-8845-B713-7C89B142779B}" srcOrd="3" destOrd="0" presId="urn:microsoft.com/office/officeart/2005/8/layout/vList2"/>
    <dgm:cxn modelId="{ADEC6B80-E4D3-5A48-8A58-0F28264D3C42}" type="presParOf" srcId="{072485D2-B22E-DE41-8684-3A1532282C6C}" destId="{E608DB1A-9835-BA42-BA43-3BBEE6B0C8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D1EB3-E9D3-5E48-828C-078EE7DC2C19}">
      <dsp:nvSpPr>
        <dsp:cNvPr id="0" name=""/>
        <dsp:cNvSpPr/>
      </dsp:nvSpPr>
      <dsp:spPr>
        <a:xfrm>
          <a:off x="558" y="1475208"/>
          <a:ext cx="2732091" cy="17758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100" kern="1200"/>
            <a:t>Beginner</a:t>
          </a:r>
          <a:r>
            <a:rPr kumimoji="1" lang="zh-CN" sz="4100" kern="1200"/>
            <a:t> </a:t>
          </a:r>
          <a:endParaRPr lang="en-US" sz="4100" kern="1200"/>
        </a:p>
      </dsp:txBody>
      <dsp:txXfrm>
        <a:off x="87248" y="1561898"/>
        <a:ext cx="2558711" cy="1602479"/>
      </dsp:txXfrm>
    </dsp:sp>
    <dsp:sp modelId="{A53DFBF6-629D-6F4E-9436-1567B4C311CF}">
      <dsp:nvSpPr>
        <dsp:cNvPr id="0" name=""/>
        <dsp:cNvSpPr/>
      </dsp:nvSpPr>
      <dsp:spPr>
        <a:xfrm>
          <a:off x="1366604" y="857399"/>
          <a:ext cx="3011476" cy="3011476"/>
        </a:xfrm>
        <a:custGeom>
          <a:avLst/>
          <a:gdLst/>
          <a:ahLst/>
          <a:cxnLst/>
          <a:rect l="0" t="0" r="0" b="0"/>
          <a:pathLst>
            <a:path>
              <a:moveTo>
                <a:pt x="304167" y="598282"/>
              </a:moveTo>
              <a:arcTo wR="1505738" hR="1505738" stAng="13023660" swAng="635268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8EC14-B63D-BA48-B59A-EC6311DF60F3}">
      <dsp:nvSpPr>
        <dsp:cNvPr id="0" name=""/>
        <dsp:cNvSpPr/>
      </dsp:nvSpPr>
      <dsp:spPr>
        <a:xfrm>
          <a:off x="3012035" y="1475208"/>
          <a:ext cx="2732091" cy="17758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100" kern="1200" dirty="0"/>
            <a:t>Based</a:t>
          </a:r>
          <a:r>
            <a:rPr kumimoji="1" lang="zh-CN" sz="4100" kern="1200" dirty="0"/>
            <a:t> </a:t>
          </a:r>
          <a:r>
            <a:rPr kumimoji="1" lang="en-US" sz="4100" kern="1200" dirty="0"/>
            <a:t>on</a:t>
          </a:r>
          <a:r>
            <a:rPr kumimoji="1" lang="zh-CN" sz="4100" kern="1200" dirty="0"/>
            <a:t> </a:t>
          </a:r>
          <a:r>
            <a:rPr kumimoji="1" lang="en-US" sz="4100" kern="1200" dirty="0"/>
            <a:t>ACA1</a:t>
          </a:r>
          <a:endParaRPr lang="en-US" sz="4100" kern="1200" dirty="0"/>
        </a:p>
      </dsp:txBody>
      <dsp:txXfrm>
        <a:off x="3098725" y="1561898"/>
        <a:ext cx="2558711" cy="1602479"/>
      </dsp:txXfrm>
    </dsp:sp>
    <dsp:sp modelId="{A27E0225-BAB9-5646-9D9C-FC8D4BCD87C9}">
      <dsp:nvSpPr>
        <dsp:cNvPr id="0" name=""/>
        <dsp:cNvSpPr/>
      </dsp:nvSpPr>
      <dsp:spPr>
        <a:xfrm>
          <a:off x="1366604" y="857399"/>
          <a:ext cx="3011476" cy="3011476"/>
        </a:xfrm>
        <a:custGeom>
          <a:avLst/>
          <a:gdLst/>
          <a:ahLst/>
          <a:cxnLst/>
          <a:rect l="0" t="0" r="0" b="0"/>
          <a:pathLst>
            <a:path>
              <a:moveTo>
                <a:pt x="2707308" y="2413193"/>
              </a:moveTo>
              <a:arcTo wR="1505738" hR="1505738" stAng="2223660" swAng="635268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4A4BC-BD5C-4104-BB41-B498B5EF8E07}">
      <dsp:nvSpPr>
        <dsp:cNvPr id="0" name=""/>
        <dsp:cNvSpPr/>
      </dsp:nvSpPr>
      <dsp:spPr>
        <a:xfrm>
          <a:off x="0" y="768019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12CC70-9218-4AF6-BC63-C90F8418BF5B}">
      <dsp:nvSpPr>
        <dsp:cNvPr id="0" name=""/>
        <dsp:cNvSpPr/>
      </dsp:nvSpPr>
      <dsp:spPr>
        <a:xfrm>
          <a:off x="428909" y="1087043"/>
          <a:ext cx="779835" cy="77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7CA66-7489-4CA0-A19A-E64CB9579B58}">
      <dsp:nvSpPr>
        <dsp:cNvPr id="0" name=""/>
        <dsp:cNvSpPr/>
      </dsp:nvSpPr>
      <dsp:spPr>
        <a:xfrm>
          <a:off x="1637654" y="768019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Research</a:t>
          </a:r>
          <a:r>
            <a:rPr kumimoji="1" lang="zh-CN" sz="2500" kern="1200"/>
            <a:t> </a:t>
          </a:r>
          <a:r>
            <a:rPr kumimoji="1" lang="en-US" sz="2500" kern="1200"/>
            <a:t>Goal</a:t>
          </a:r>
          <a:r>
            <a:rPr kumimoji="1" lang="zh-CN" sz="2500" kern="1200"/>
            <a:t> </a:t>
          </a:r>
          <a:endParaRPr lang="en-US" sz="2500" kern="1200"/>
        </a:p>
      </dsp:txBody>
      <dsp:txXfrm>
        <a:off x="1637654" y="768019"/>
        <a:ext cx="4107030" cy="1417882"/>
      </dsp:txXfrm>
    </dsp:sp>
    <dsp:sp modelId="{6024D963-6C9C-48DE-9B7A-B9635609C22C}">
      <dsp:nvSpPr>
        <dsp:cNvPr id="0" name=""/>
        <dsp:cNvSpPr/>
      </dsp:nvSpPr>
      <dsp:spPr>
        <a:xfrm>
          <a:off x="0" y="2540373"/>
          <a:ext cx="5744684" cy="1417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B66C2-C717-4970-91DB-F053F2098A09}">
      <dsp:nvSpPr>
        <dsp:cNvPr id="0" name=""/>
        <dsp:cNvSpPr/>
      </dsp:nvSpPr>
      <dsp:spPr>
        <a:xfrm>
          <a:off x="428909" y="2859396"/>
          <a:ext cx="779835" cy="77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1E3B1-113C-4A94-898E-FA56451E6F1D}">
      <dsp:nvSpPr>
        <dsp:cNvPr id="0" name=""/>
        <dsp:cNvSpPr/>
      </dsp:nvSpPr>
      <dsp:spPr>
        <a:xfrm>
          <a:off x="1637654" y="2540373"/>
          <a:ext cx="4107030" cy="1417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59" tIns="150059" rIns="150059" bIns="1500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kern="1200"/>
            <a:t>Import</a:t>
          </a:r>
          <a:r>
            <a:rPr kumimoji="1" lang="zh-CN" sz="2500" kern="1200"/>
            <a:t> </a:t>
          </a:r>
          <a:r>
            <a:rPr kumimoji="1" lang="en-US" sz="2500" kern="1200"/>
            <a:t>two</a:t>
          </a:r>
          <a:r>
            <a:rPr kumimoji="1" lang="zh-CN" sz="2500" kern="1200"/>
            <a:t> </a:t>
          </a:r>
          <a:r>
            <a:rPr kumimoji="1" lang="en-US" sz="2500" kern="1200"/>
            <a:t>dataset</a:t>
          </a:r>
          <a:r>
            <a:rPr kumimoji="1" lang="zh-CN" sz="2500" kern="1200"/>
            <a:t> </a:t>
          </a:r>
          <a:endParaRPr lang="en-US" sz="2500" kern="1200"/>
        </a:p>
      </dsp:txBody>
      <dsp:txXfrm>
        <a:off x="1637654" y="2540373"/>
        <a:ext cx="4107030" cy="1417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C9FD3-3CFD-0D41-B03C-7A54781CA616}">
      <dsp:nvSpPr>
        <dsp:cNvPr id="0" name=""/>
        <dsp:cNvSpPr/>
      </dsp:nvSpPr>
      <dsp:spPr>
        <a:xfrm>
          <a:off x="0" y="57427"/>
          <a:ext cx="5744684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/>
            <a:t>Wrangle</a:t>
          </a:r>
          <a:r>
            <a:rPr kumimoji="1" lang="zh-CN" sz="3400" kern="1200"/>
            <a:t> </a:t>
          </a:r>
          <a:r>
            <a:rPr kumimoji="1" lang="en-US" sz="3400" kern="1200"/>
            <a:t>the</a:t>
          </a:r>
          <a:r>
            <a:rPr kumimoji="1" lang="zh-CN" sz="3400" kern="1200"/>
            <a:t> </a:t>
          </a:r>
          <a:r>
            <a:rPr kumimoji="1" lang="en-US" sz="3400" kern="1200"/>
            <a:t>data</a:t>
          </a:r>
          <a:r>
            <a:rPr kumimoji="1" lang="zh-CN" sz="3400" kern="1200"/>
            <a:t> </a:t>
          </a:r>
          <a:r>
            <a:rPr kumimoji="1" lang="en-US" sz="3400" kern="1200"/>
            <a:t>from</a:t>
          </a:r>
          <a:r>
            <a:rPr kumimoji="1" lang="zh-CN" sz="3400" kern="1200"/>
            <a:t> </a:t>
          </a:r>
          <a:r>
            <a:rPr kumimoji="1" lang="en-US" sz="3400" kern="1200"/>
            <a:t>ACA</a:t>
          </a:r>
          <a:r>
            <a:rPr kumimoji="1" lang="zh-CN" sz="3400" kern="1200"/>
            <a:t> </a:t>
          </a:r>
          <a:r>
            <a:rPr kumimoji="1" lang="en-US" sz="3400" kern="1200"/>
            <a:t>1</a:t>
          </a:r>
          <a:r>
            <a:rPr kumimoji="1" lang="zh-CN" sz="3400" kern="1200"/>
            <a:t> </a:t>
          </a:r>
          <a:endParaRPr lang="en-US" sz="3400" kern="1200"/>
        </a:p>
      </dsp:txBody>
      <dsp:txXfrm>
        <a:off x="71850" y="129277"/>
        <a:ext cx="5600984" cy="1328160"/>
      </dsp:txXfrm>
    </dsp:sp>
    <dsp:sp modelId="{1B963332-CAB4-3547-8E81-ACBB7D04FEC9}">
      <dsp:nvSpPr>
        <dsp:cNvPr id="0" name=""/>
        <dsp:cNvSpPr/>
      </dsp:nvSpPr>
      <dsp:spPr>
        <a:xfrm>
          <a:off x="0" y="1627207"/>
          <a:ext cx="5744684" cy="14718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 dirty="0"/>
            <a:t>Re-identify</a:t>
          </a:r>
          <a:r>
            <a:rPr kumimoji="1" lang="zh-CN" sz="3400" kern="1200" dirty="0"/>
            <a:t> </a:t>
          </a:r>
          <a:r>
            <a:rPr kumimoji="1" lang="en-US" sz="3400" kern="1200" dirty="0"/>
            <a:t>the</a:t>
          </a:r>
          <a:r>
            <a:rPr kumimoji="1" lang="zh-CN" sz="3400" kern="1200" dirty="0"/>
            <a:t> </a:t>
          </a:r>
          <a:r>
            <a:rPr kumimoji="1" lang="en-US" altLang="zh-CN" sz="3400" kern="1200" dirty="0"/>
            <a:t>r</a:t>
          </a:r>
          <a:r>
            <a:rPr kumimoji="1" lang="en-US" sz="3400" kern="1200" dirty="0"/>
            <a:t>esearch</a:t>
          </a:r>
          <a:r>
            <a:rPr kumimoji="1" lang="zh-CN" sz="3400" kern="1200" dirty="0"/>
            <a:t> </a:t>
          </a:r>
          <a:r>
            <a:rPr kumimoji="1" lang="en-US" sz="3400" kern="1200" dirty="0"/>
            <a:t>goals</a:t>
          </a:r>
          <a:endParaRPr lang="en-US" sz="3400" kern="1200" dirty="0"/>
        </a:p>
      </dsp:txBody>
      <dsp:txXfrm>
        <a:off x="71850" y="1699057"/>
        <a:ext cx="5600984" cy="1328160"/>
      </dsp:txXfrm>
    </dsp:sp>
    <dsp:sp modelId="{E608DB1A-9835-BA42-BA43-3BBEE6B0C8D1}">
      <dsp:nvSpPr>
        <dsp:cNvPr id="0" name=""/>
        <dsp:cNvSpPr/>
      </dsp:nvSpPr>
      <dsp:spPr>
        <a:xfrm>
          <a:off x="0" y="3196987"/>
          <a:ext cx="5744684" cy="14718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/>
            <a:t>Output</a:t>
          </a:r>
          <a:r>
            <a:rPr kumimoji="1" lang="zh-CN" sz="3400" kern="1200"/>
            <a:t> </a:t>
          </a:r>
          <a:r>
            <a:rPr kumimoji="1" lang="en-US" sz="3400" kern="1200"/>
            <a:t>the</a:t>
          </a:r>
          <a:r>
            <a:rPr kumimoji="1" lang="zh-CN" sz="3400" kern="1200"/>
            <a:t> </a:t>
          </a:r>
          <a:r>
            <a:rPr kumimoji="1" lang="en-US" sz="3400" kern="1200"/>
            <a:t>data</a:t>
          </a:r>
          <a:endParaRPr lang="en-US" sz="3400" kern="1200"/>
        </a:p>
      </dsp:txBody>
      <dsp:txXfrm>
        <a:off x="71850" y="3268837"/>
        <a:ext cx="5600984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78A0-A14A-E24D-BE0E-C9A377FC3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9A931A-4EF5-6341-BC77-CB8B72ACD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1688D-72A4-3E48-A3C8-A8297A42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6F23A-11AC-2F46-8538-6938F3DD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83D7D-EA0A-CE43-B54D-D8B5B5BF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4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188A1-64CC-7B4B-B771-BED85C70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A661D1-6C3E-5E43-80F5-284C054A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83608-A9ED-F146-A484-F1BAF04D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D9F49-5EDE-0447-8C96-39655AD8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36643-84DF-784D-B27C-CA3C002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0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422E8D-A2A1-9842-BA85-ACEF8759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1A90F-D673-3E4A-8851-DDA6503B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23333-DF2E-0049-AB9C-8190B631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1155B-63CD-2242-954E-7789D7B0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36C31-3D55-D849-AC9A-6BBF6A85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A380-3BD9-6F40-B0E3-8BCBA0B8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818FF-BE97-0C44-B3CD-EDFF9737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0227A-0C5D-B742-9539-FA3CA7A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8021C-78EF-0E41-BB13-14DF59A4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FD508-D803-134F-8B5D-6F6E202F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6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8048-3924-BF42-AF12-CF1B8011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7AFAE-2FD5-F649-8A06-7D01EF72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80479-6FBC-EB42-9455-2AA9E09A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09D6E-E10B-5144-90F0-DEEF1E9D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6E22D-F864-D840-A3A7-E055AF82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45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8BDFE-385C-CC43-AC05-DB877E03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A6CE7-4D4A-0742-8BC1-F6B89A420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63ACE-20BF-5049-8077-2762B9493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9BE0D-E2CE-A24E-8268-F656BAD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68E35-3F84-784E-A00F-6270851C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75964-2BD2-4342-9824-8CDC42FC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19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5876-DB25-C54C-B4C1-A036DC6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8B2B2-9A27-3E44-91C7-AA5A8361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2D30D-CD53-964B-B21B-228DD2CA5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2A185-27B2-5741-B757-AC0CCAB77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056F4-856E-7E48-95F0-0DC22C58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A1B651-3FE9-2949-A1CC-B4DC6622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D872A-812A-5D40-A595-E75F2DE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57CF5-2031-A64F-9F4D-4DD187E6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5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E9FF-CD8C-B640-93CA-234A48A3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112EB-EE24-9F43-A952-16AE2C85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75E25D-F305-B649-A5BF-F3F43BC7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B636C-99BA-E04A-8091-E227CA22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16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EF7C0E-5567-914B-9F3B-5AA2071E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1F5CA-A277-E943-B0F9-BD5F3942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40C3B-CD66-674E-918E-6DD3A660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C96FE-5728-F443-9912-C9FCB87F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F2AB-90CD-5441-97EE-7274F059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68B4B-2CB0-0A42-BA59-2B384333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1991A-8206-594B-BD37-393804E3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963B0-FC8B-3241-96A8-89910A6A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23B90-94D0-5D42-939B-8EFBC88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76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93F55-41C2-EC4D-8065-3E4FA6F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A3065-A7A6-1046-9D18-201F900E5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505B1-F51C-9147-9604-0A65F36C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CA09B-A656-4346-BF16-3CB554DD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C0424-763F-4545-8711-C7C8BC41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A3358-13D0-AF47-B066-2050752B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1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B8C20E-C848-FD45-A30F-B31A6865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2C120-EF85-444C-859B-73AAA2E3F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E33B8-9B5B-3641-82B0-AEDE55625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3856-E7D5-AD4B-A369-18F15B754D3A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6254B-002A-6845-98CF-421E10989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092BF-6B4B-C240-AFF7-16C6BAE91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9170-5974-CF44-871D-C859863C7B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90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F53AA72C-98D4-4EC0-AF23-5F95FB89C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7C7654D-BFC8-F14B-B30E-8EABA6C70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umimoji="1" lang="en-US" altLang="zh-CN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EDM</a:t>
            </a:r>
            <a:r>
              <a:rPr kumimoji="1" lang="zh-CN" alt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  <a:r>
              <a:rPr kumimoji="1" lang="en-US" altLang="zh-CN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Assignment</a:t>
            </a:r>
            <a:r>
              <a:rPr kumimoji="1" lang="zh-CN" altLang="en-US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9B4D4-D4BB-984F-9AA1-F85D14D2A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Group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5</a:t>
            </a:r>
          </a:p>
          <a:p>
            <a:r>
              <a:rPr kumimoji="1" lang="en-US" altLang="zh-CN" dirty="0" err="1">
                <a:solidFill>
                  <a:srgbClr val="FFFFFF"/>
                </a:solidFill>
              </a:rPr>
              <a:t>Sicheng</a:t>
            </a:r>
            <a:r>
              <a:rPr kumimoji="1" lang="en-US" altLang="zh-CN" dirty="0">
                <a:solidFill>
                  <a:srgbClr val="FFFFFF"/>
                </a:solidFill>
              </a:rPr>
              <a:t> Xu, </a:t>
            </a:r>
            <a:r>
              <a:rPr kumimoji="1" lang="en-US" altLang="zh-CN" dirty="0" err="1">
                <a:solidFill>
                  <a:srgbClr val="FFFFFF"/>
                </a:solidFill>
              </a:rPr>
              <a:t>Xinlei</a:t>
            </a:r>
            <a:r>
              <a:rPr kumimoji="1" lang="en-US" altLang="zh-CN" dirty="0">
                <a:solidFill>
                  <a:srgbClr val="FFFFFF"/>
                </a:solidFill>
              </a:rPr>
              <a:t> Hong, </a:t>
            </a:r>
            <a:r>
              <a:rPr kumimoji="1" lang="en-US" altLang="zh-CN" dirty="0" err="1">
                <a:solidFill>
                  <a:srgbClr val="FFFFFF"/>
                </a:solidFill>
              </a:rPr>
              <a:t>Yangzhi</a:t>
            </a:r>
            <a:r>
              <a:rPr kumimoji="1" lang="en-US" altLang="zh-CN" dirty="0">
                <a:solidFill>
                  <a:srgbClr val="FFFFFF"/>
                </a:solidFill>
              </a:rPr>
              <a:t> Xu, Shaowei He</a:t>
            </a:r>
          </a:p>
          <a:p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3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F571D-7EF6-4C06-B37F-81068968B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4C3840-5701-C74F-ABE5-0803E8C8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Introduction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82F2666-ECD7-47AC-8614-18BE7780E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870776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84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3C28A-5220-459B-8033-B96B1ED2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015" b="3973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B466DA-FEC0-744D-B107-CCE80B60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ACA1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F0DC63D-2576-41FE-AFD0-403396CA4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88835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384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F093D-30EE-4930-B5C8-2662BD5A7A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919FA0-FED5-A14D-BF39-686CFA9A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EDM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Assignment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F2923E72-EA05-4BCA-8DD3-E1FCF2F0C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16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597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83F14C69-98AB-448D-87D8-201CCEAC1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46" b="146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8CFBCF-B960-8B40-8218-97EE6D31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000">
                <a:solidFill>
                  <a:srgbClr val="FFFFFF"/>
                </a:solidFill>
              </a:rPr>
              <a:t>EDM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  <a:r>
              <a:rPr kumimoji="1" lang="en-US" altLang="zh-CN" sz="4000">
                <a:solidFill>
                  <a:srgbClr val="FFFFFF"/>
                </a:solidFill>
              </a:rPr>
              <a:t>Assignment</a:t>
            </a:r>
            <a:r>
              <a:rPr kumimoji="1" lang="zh-CN" altLang="en-US" sz="400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7C2D3-E4E6-5848-8913-25CC8182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altLang="zh-CN" sz="2000">
                <a:solidFill>
                  <a:srgbClr val="FFFFFF"/>
                </a:solidFill>
              </a:rPr>
              <a:t>Methods and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Findings</a:t>
            </a:r>
          </a:p>
          <a:p>
            <a:endParaRPr lang="en-US" altLang="zh-CN" sz="2000">
              <a:solidFill>
                <a:srgbClr val="FFFFFF"/>
              </a:solidFill>
            </a:endParaRPr>
          </a:p>
          <a:p>
            <a:r>
              <a:rPr lang="en-US" altLang="zh-CN" sz="2000">
                <a:solidFill>
                  <a:srgbClr val="FFFFFF"/>
                </a:solidFill>
              </a:rPr>
              <a:t>Social Network Analysis</a:t>
            </a:r>
          </a:p>
          <a:p>
            <a:endParaRPr kumimoji="1" lang="en-US" altLang="zh-CN" sz="2000">
              <a:solidFill>
                <a:srgbClr val="FFFFFF"/>
              </a:solidFill>
            </a:endParaRPr>
          </a:p>
          <a:p>
            <a:r>
              <a:rPr kumimoji="1" lang="en-US" altLang="zh-CN" sz="2000">
                <a:solidFill>
                  <a:srgbClr val="FFFFFF"/>
                </a:solidFill>
              </a:rPr>
              <a:t>Developing</a:t>
            </a:r>
            <a:r>
              <a:rPr kumimoji="1" lang="zh-CN" altLang="en-US" sz="2000">
                <a:solidFill>
                  <a:srgbClr val="FFFFFF"/>
                </a:solidFill>
              </a:rPr>
              <a:t> </a:t>
            </a:r>
            <a:r>
              <a:rPr kumimoji="1" lang="en-US" altLang="zh-CN" sz="2000">
                <a:solidFill>
                  <a:srgbClr val="FFFFFF"/>
                </a:solidFill>
              </a:rPr>
              <a:t>Edge</a:t>
            </a:r>
            <a:r>
              <a:rPr kumimoji="1" lang="zh-CN" altLang="en-US" sz="2000">
                <a:solidFill>
                  <a:srgbClr val="FFFFFF"/>
                </a:solidFill>
              </a:rPr>
              <a:t> </a:t>
            </a:r>
            <a:r>
              <a:rPr kumimoji="1" lang="en-US" altLang="zh-CN" sz="2000">
                <a:solidFill>
                  <a:srgbClr val="FFFFFF"/>
                </a:solidFill>
              </a:rPr>
              <a:t>List</a:t>
            </a:r>
            <a:r>
              <a:rPr kumimoji="1" lang="zh-CN" alt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385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!!BGRectangle">
            <a:extLst>
              <a:ext uri="{FF2B5EF4-FFF2-40B4-BE49-F238E27FC236}">
                <a16:creationId xmlns:a16="http://schemas.microsoft.com/office/drawing/2014/main" id="{25E8815A-9407-4234-B08F-A1E49DCD7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black and red cube illustration">
            <a:extLst>
              <a:ext uri="{FF2B5EF4-FFF2-40B4-BE49-F238E27FC236}">
                <a16:creationId xmlns:a16="http://schemas.microsoft.com/office/drawing/2014/main" id="{381943A9-F2CE-4C9D-BD93-1D00F4E75A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321946-C313-3147-8C7F-09C4964A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>
                <a:solidFill>
                  <a:schemeClr val="bg1"/>
                </a:solidFill>
              </a:rPr>
              <a:t>EDM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Assignment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3" name="!!Line">
            <a:extLst>
              <a:ext uri="{FF2B5EF4-FFF2-40B4-BE49-F238E27FC236}">
                <a16:creationId xmlns:a16="http://schemas.microsoft.com/office/drawing/2014/main" id="{C9C56819-FD02-4626-ABF5-85C7463C9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580" y="2057400"/>
            <a:ext cx="27432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34DC2-051E-F945-A02E-9CCF73D1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kumimoji="1" lang="en-US" altLang="zh-CN" sz="2400">
                <a:solidFill>
                  <a:schemeClr val="bg1"/>
                </a:solidFill>
              </a:rPr>
              <a:t>Visualized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the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new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data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set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endParaRPr kumimoji="1" lang="en-US" altLang="zh-CN" sz="2400">
              <a:solidFill>
                <a:schemeClr val="bg1"/>
              </a:solidFill>
            </a:endParaRPr>
          </a:p>
          <a:p>
            <a:endParaRPr kumimoji="1" lang="en-US" altLang="zh-CN" sz="2400">
              <a:solidFill>
                <a:schemeClr val="bg1"/>
              </a:solidFill>
            </a:endParaRPr>
          </a:p>
          <a:p>
            <a:r>
              <a:rPr kumimoji="1" lang="en-US" altLang="zh-CN" sz="2400">
                <a:solidFill>
                  <a:schemeClr val="bg1"/>
                </a:solidFill>
              </a:rPr>
              <a:t>Create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and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visualizing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the</a:t>
            </a:r>
            <a:r>
              <a:rPr kumimoji="1" lang="zh-CN" altLang="en-US" sz="2400">
                <a:solidFill>
                  <a:schemeClr val="bg1"/>
                </a:solidFill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</a:rPr>
              <a:t>networks</a:t>
            </a:r>
            <a:r>
              <a:rPr kumimoji="1" lang="zh-CN" altLang="en-US" sz="2400">
                <a:solidFill>
                  <a:schemeClr val="bg1"/>
                </a:solidFill>
              </a:rPr>
              <a:t>  </a:t>
            </a:r>
            <a:endParaRPr kumimoji="1" lang="en-US" altLang="zh-CN" sz="2400">
              <a:solidFill>
                <a:schemeClr val="bg1"/>
              </a:solidFill>
            </a:endParaRPr>
          </a:p>
          <a:p>
            <a:endParaRPr kumimoji="1" lang="en-US" altLang="zh-CN" sz="2400">
              <a:solidFill>
                <a:schemeClr val="bg1"/>
              </a:solidFill>
            </a:endParaRPr>
          </a:p>
          <a:p>
            <a:endParaRPr kumimoji="1"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3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15E25B-C5CA-E841-88E6-C13E1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2647892A-5C43-454B-AAB8-D41521D33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0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66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EDM Assignment </vt:lpstr>
      <vt:lpstr>Introduction </vt:lpstr>
      <vt:lpstr>ACA1 </vt:lpstr>
      <vt:lpstr>EDM Assignment </vt:lpstr>
      <vt:lpstr>EDM Assignment </vt:lpstr>
      <vt:lpstr>EDM Assignment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 Assignment </dc:title>
  <dc:creator>XU YANGZHI</dc:creator>
  <cp:lastModifiedBy>Oreostin He</cp:lastModifiedBy>
  <cp:revision>2</cp:revision>
  <dcterms:created xsi:type="dcterms:W3CDTF">2021-12-14T23:34:03Z</dcterms:created>
  <dcterms:modified xsi:type="dcterms:W3CDTF">2021-12-22T02:52:06Z</dcterms:modified>
</cp:coreProperties>
</file>