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12" y="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37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22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4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65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0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66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25529-9712-4F46-898D-3FDD29BA888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F769-984D-4E95-A772-43CFA6F7B7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F15D5616-9091-4215-88CF-C8D112856BBE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460B7C00-A53E-43B3-B73C-DB57600DDC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6" name="Textfeld 3">
            <a:extLst>
              <a:ext uri="{FF2B5EF4-FFF2-40B4-BE49-F238E27FC236}">
                <a16:creationId xmlns:a16="http://schemas.microsoft.com/office/drawing/2014/main" id="{B751ECD7-A68F-4613-8075-80984C8A300D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18">
            <a:extLst>
              <a:ext uri="{FF2B5EF4-FFF2-40B4-BE49-F238E27FC236}">
                <a16:creationId xmlns:a16="http://schemas.microsoft.com/office/drawing/2014/main" id="{FFE9A1F2-B04F-410C-9C42-0B4AB204C5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8" name="Textfeld 9">
            <a:extLst>
              <a:ext uri="{FF2B5EF4-FFF2-40B4-BE49-F238E27FC236}">
                <a16:creationId xmlns:a16="http://schemas.microsoft.com/office/drawing/2014/main" id="{C8BD2C0A-2011-4F98-8329-0B9A802F7596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7390862-D59D-4C7F-AD54-C9FED14F3CEF}"/>
              </a:ext>
            </a:extLst>
          </p:cNvPr>
          <p:cNvSpPr txBox="1"/>
          <p:nvPr/>
        </p:nvSpPr>
        <p:spPr>
          <a:xfrm>
            <a:off x="834661" y="182923"/>
            <a:ext cx="823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Inline </a:t>
            </a:r>
            <a:r>
              <a:rPr lang="cs-CZ" sz="3600" dirty="0" err="1"/>
              <a:t>Holographie</a:t>
            </a:r>
            <a:r>
              <a:rPr lang="cs-CZ" sz="3600" dirty="0"/>
              <a:t> - </a:t>
            </a:r>
            <a:r>
              <a:rPr lang="cs-CZ" sz="3600" dirty="0" err="1"/>
              <a:t>Abbildung</a:t>
            </a:r>
            <a:r>
              <a:rPr lang="cs-CZ" sz="3600" dirty="0"/>
              <a:t> ohne </a:t>
            </a:r>
            <a:r>
              <a:rPr lang="cs-CZ" sz="3600" dirty="0" err="1"/>
              <a:t>Linsen</a:t>
            </a:r>
            <a:endParaRPr lang="de-DE" sz="3600" dirty="0"/>
          </a:p>
        </p:txBody>
      </p:sp>
      <p:sp>
        <p:nvSpPr>
          <p:cNvPr id="32" name="Oblouk 31">
            <a:extLst>
              <a:ext uri="{FF2B5EF4-FFF2-40B4-BE49-F238E27FC236}">
                <a16:creationId xmlns:a16="http://schemas.microsoft.com/office/drawing/2014/main" id="{6B7D3614-7A53-4D3C-B135-B92361472A67}"/>
              </a:ext>
            </a:extLst>
          </p:cNvPr>
          <p:cNvSpPr/>
          <p:nvPr/>
        </p:nvSpPr>
        <p:spPr>
          <a:xfrm rot="5400000">
            <a:off x="2778645" y="3704114"/>
            <a:ext cx="3600000" cy="3600000"/>
          </a:xfrm>
          <a:prstGeom prst="arc">
            <a:avLst>
              <a:gd name="adj1" fmla="val 14487318"/>
              <a:gd name="adj2" fmla="val 17959376"/>
            </a:avLst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1" name="Skupina 170">
            <a:extLst>
              <a:ext uri="{FF2B5EF4-FFF2-40B4-BE49-F238E27FC236}">
                <a16:creationId xmlns:a16="http://schemas.microsoft.com/office/drawing/2014/main" id="{0700169B-7489-4643-BFAD-6F8A529FF4EA}"/>
              </a:ext>
            </a:extLst>
          </p:cNvPr>
          <p:cNvGrpSpPr/>
          <p:nvPr/>
        </p:nvGrpSpPr>
        <p:grpSpPr>
          <a:xfrm>
            <a:off x="1121362" y="4257821"/>
            <a:ext cx="7705163" cy="2172976"/>
            <a:chOff x="1370702" y="4250708"/>
            <a:chExt cx="7705163" cy="2172976"/>
          </a:xfrm>
        </p:grpSpPr>
        <p:sp>
          <p:nvSpPr>
            <p:cNvPr id="10" name="Obdélník: se zakulacenými rohy 9">
              <a:extLst>
                <a:ext uri="{FF2B5EF4-FFF2-40B4-BE49-F238E27FC236}">
                  <a16:creationId xmlns:a16="http://schemas.microsoft.com/office/drawing/2014/main" id="{16ED0DC7-5739-4ACE-93A6-36A160EF38F3}"/>
                </a:ext>
              </a:extLst>
            </p:cNvPr>
            <p:cNvSpPr/>
            <p:nvPr/>
          </p:nvSpPr>
          <p:spPr>
            <a:xfrm>
              <a:off x="1380438" y="4615885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bdélník: se zakulacenými rohy 10">
              <a:extLst>
                <a:ext uri="{FF2B5EF4-FFF2-40B4-BE49-F238E27FC236}">
                  <a16:creationId xmlns:a16="http://schemas.microsoft.com/office/drawing/2014/main" id="{FE7D451E-5660-4B27-BE23-30F2D47A45E0}"/>
                </a:ext>
              </a:extLst>
            </p:cNvPr>
            <p:cNvSpPr/>
            <p:nvPr/>
          </p:nvSpPr>
          <p:spPr>
            <a:xfrm>
              <a:off x="3180438" y="4615885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bdélník: se zakulacenými rohy 11">
              <a:extLst>
                <a:ext uri="{FF2B5EF4-FFF2-40B4-BE49-F238E27FC236}">
                  <a16:creationId xmlns:a16="http://schemas.microsoft.com/office/drawing/2014/main" id="{7472D656-0D26-497F-9B91-DE731D34F754}"/>
                </a:ext>
              </a:extLst>
            </p:cNvPr>
            <p:cNvSpPr/>
            <p:nvPr/>
          </p:nvSpPr>
          <p:spPr>
            <a:xfrm>
              <a:off x="4980438" y="4615885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bdélník: se zakulacenými rohy 12">
              <a:extLst>
                <a:ext uri="{FF2B5EF4-FFF2-40B4-BE49-F238E27FC236}">
                  <a16:creationId xmlns:a16="http://schemas.microsoft.com/office/drawing/2014/main" id="{A343EDA5-5D17-446F-A298-05458617705D}"/>
                </a:ext>
              </a:extLst>
            </p:cNvPr>
            <p:cNvSpPr/>
            <p:nvPr/>
          </p:nvSpPr>
          <p:spPr>
            <a:xfrm>
              <a:off x="6780438" y="4615885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ovnoramenný trojúhelník 15">
              <a:extLst>
                <a:ext uri="{FF2B5EF4-FFF2-40B4-BE49-F238E27FC236}">
                  <a16:creationId xmlns:a16="http://schemas.microsoft.com/office/drawing/2014/main" id="{89EB294E-2441-4A47-9A3E-17ED11A2A6AC}"/>
                </a:ext>
              </a:extLst>
            </p:cNvPr>
            <p:cNvSpPr/>
            <p:nvPr/>
          </p:nvSpPr>
          <p:spPr>
            <a:xfrm rot="16200000" flipH="1">
              <a:off x="1733070" y="5091025"/>
              <a:ext cx="540001" cy="838608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Skupina 18">
              <a:extLst>
                <a:ext uri="{FF2B5EF4-FFF2-40B4-BE49-F238E27FC236}">
                  <a16:creationId xmlns:a16="http://schemas.microsoft.com/office/drawing/2014/main" id="{AC765162-B967-438B-8742-51F8819C9029}"/>
                </a:ext>
              </a:extLst>
            </p:cNvPr>
            <p:cNvGrpSpPr/>
            <p:nvPr/>
          </p:nvGrpSpPr>
          <p:grpSpPr>
            <a:xfrm rot="5400000">
              <a:off x="7764917" y="5417877"/>
              <a:ext cx="828002" cy="172475"/>
              <a:chOff x="5600023" y="1961108"/>
              <a:chExt cx="828002" cy="172475"/>
            </a:xfrm>
          </p:grpSpPr>
          <p:sp>
            <p:nvSpPr>
              <p:cNvPr id="17" name="Obdélník 16">
                <a:extLst>
                  <a:ext uri="{FF2B5EF4-FFF2-40B4-BE49-F238E27FC236}">
                    <a16:creationId xmlns:a16="http://schemas.microsoft.com/office/drawing/2014/main" id="{487AA64F-8785-465F-B032-0509ED63CAC8}"/>
                  </a:ext>
                </a:extLst>
              </p:cNvPr>
              <p:cNvSpPr/>
              <p:nvPr/>
            </p:nvSpPr>
            <p:spPr>
              <a:xfrm>
                <a:off x="5600023" y="1961108"/>
                <a:ext cx="828002" cy="775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Obdélník 17">
                <a:extLst>
                  <a:ext uri="{FF2B5EF4-FFF2-40B4-BE49-F238E27FC236}">
                    <a16:creationId xmlns:a16="http://schemas.microsoft.com/office/drawing/2014/main" id="{6237C7DC-082F-4A77-8B8C-033905922CE4}"/>
                  </a:ext>
                </a:extLst>
              </p:cNvPr>
              <p:cNvSpPr/>
              <p:nvPr/>
            </p:nvSpPr>
            <p:spPr>
              <a:xfrm>
                <a:off x="5913963" y="2045708"/>
                <a:ext cx="200123" cy="8787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0" name="Částečný kruh 19">
              <a:extLst>
                <a:ext uri="{FF2B5EF4-FFF2-40B4-BE49-F238E27FC236}">
                  <a16:creationId xmlns:a16="http://schemas.microsoft.com/office/drawing/2014/main" id="{10E52712-AE8C-4526-91A5-5890B135C765}"/>
                </a:ext>
              </a:extLst>
            </p:cNvPr>
            <p:cNvSpPr/>
            <p:nvPr/>
          </p:nvSpPr>
          <p:spPr>
            <a:xfrm rot="10800000">
              <a:off x="1549669" y="5440774"/>
              <a:ext cx="137849" cy="150222"/>
            </a:xfrm>
            <a:prstGeom prst="pie">
              <a:avLst>
                <a:gd name="adj1" fmla="val 5456225"/>
                <a:gd name="adj2" fmla="val 162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Obdélník 22">
              <a:extLst>
                <a:ext uri="{FF2B5EF4-FFF2-40B4-BE49-F238E27FC236}">
                  <a16:creationId xmlns:a16="http://schemas.microsoft.com/office/drawing/2014/main" id="{D60294C4-8488-4834-B793-BDAC3B6EE4F2}"/>
                </a:ext>
              </a:extLst>
            </p:cNvPr>
            <p:cNvSpPr/>
            <p:nvPr/>
          </p:nvSpPr>
          <p:spPr>
            <a:xfrm rot="5400000">
              <a:off x="1238245" y="5471948"/>
              <a:ext cx="672822" cy="878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CA23FF0C-A573-4F64-8B6D-B5E01D430BDF}"/>
                </a:ext>
              </a:extLst>
            </p:cNvPr>
            <p:cNvSpPr/>
            <p:nvPr/>
          </p:nvSpPr>
          <p:spPr>
            <a:xfrm rot="5400000">
              <a:off x="1964856" y="5046595"/>
              <a:ext cx="869318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7FC8D09-681B-46EC-8858-AAB6EC676449}"/>
                </a:ext>
              </a:extLst>
            </p:cNvPr>
            <p:cNvSpPr/>
            <p:nvPr/>
          </p:nvSpPr>
          <p:spPr>
            <a:xfrm rot="5400000">
              <a:off x="1964855" y="5942556"/>
              <a:ext cx="869318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0C18CDF8-503C-4D7E-A5D0-27A81F9E531E}"/>
                </a:ext>
              </a:extLst>
            </p:cNvPr>
            <p:cNvSpPr/>
            <p:nvPr/>
          </p:nvSpPr>
          <p:spPr>
            <a:xfrm rot="5400000">
              <a:off x="7529865" y="5493026"/>
              <a:ext cx="86931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ovnoramenný trojúhelník 26">
              <a:extLst>
                <a:ext uri="{FF2B5EF4-FFF2-40B4-BE49-F238E27FC236}">
                  <a16:creationId xmlns:a16="http://schemas.microsoft.com/office/drawing/2014/main" id="{CB0DFA25-24F7-42E5-B73B-06E62621E364}"/>
                </a:ext>
              </a:extLst>
            </p:cNvPr>
            <p:cNvSpPr/>
            <p:nvPr/>
          </p:nvSpPr>
          <p:spPr>
            <a:xfrm rot="16200000" flipH="1">
              <a:off x="4558458" y="2676791"/>
              <a:ext cx="1353939" cy="5693787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blouk 27">
              <a:extLst>
                <a:ext uri="{FF2B5EF4-FFF2-40B4-BE49-F238E27FC236}">
                  <a16:creationId xmlns:a16="http://schemas.microsoft.com/office/drawing/2014/main" id="{971522BD-6A59-4905-B7C6-D2A29B53050C}"/>
                </a:ext>
              </a:extLst>
            </p:cNvPr>
            <p:cNvSpPr/>
            <p:nvPr/>
          </p:nvSpPr>
          <p:spPr>
            <a:xfrm rot="5400000">
              <a:off x="2388534" y="5423824"/>
              <a:ext cx="180000" cy="180000"/>
            </a:xfrm>
            <a:prstGeom prst="arc">
              <a:avLst>
                <a:gd name="adj1" fmla="val 10764255"/>
                <a:gd name="adj2" fmla="val 0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blouk 28">
              <a:extLst>
                <a:ext uri="{FF2B5EF4-FFF2-40B4-BE49-F238E27FC236}">
                  <a16:creationId xmlns:a16="http://schemas.microsoft.com/office/drawing/2014/main" id="{761B9C70-DA3D-4621-AA5A-BFD7168D2161}"/>
                </a:ext>
              </a:extLst>
            </p:cNvPr>
            <p:cNvSpPr/>
            <p:nvPr/>
          </p:nvSpPr>
          <p:spPr>
            <a:xfrm rot="5400000">
              <a:off x="2508645" y="5395756"/>
              <a:ext cx="270000" cy="270000"/>
            </a:xfrm>
            <a:prstGeom prst="arc">
              <a:avLst>
                <a:gd name="adj1" fmla="val 10764255"/>
                <a:gd name="adj2" fmla="val 0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blouk 29">
              <a:extLst>
                <a:ext uri="{FF2B5EF4-FFF2-40B4-BE49-F238E27FC236}">
                  <a16:creationId xmlns:a16="http://schemas.microsoft.com/office/drawing/2014/main" id="{4B1756FE-B18B-4A46-82D5-A4C404161555}"/>
                </a:ext>
              </a:extLst>
            </p:cNvPr>
            <p:cNvSpPr/>
            <p:nvPr/>
          </p:nvSpPr>
          <p:spPr>
            <a:xfrm rot="5400000">
              <a:off x="2627242" y="5333824"/>
              <a:ext cx="360000" cy="360000"/>
            </a:xfrm>
            <a:prstGeom prst="arc">
              <a:avLst>
                <a:gd name="adj1" fmla="val 10764255"/>
                <a:gd name="adj2" fmla="val 0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blouk 30">
              <a:extLst>
                <a:ext uri="{FF2B5EF4-FFF2-40B4-BE49-F238E27FC236}">
                  <a16:creationId xmlns:a16="http://schemas.microsoft.com/office/drawing/2014/main" id="{0D22F54C-9078-4EC8-99EB-F520342FFCFA}"/>
                </a:ext>
              </a:extLst>
            </p:cNvPr>
            <p:cNvSpPr/>
            <p:nvPr/>
          </p:nvSpPr>
          <p:spPr>
            <a:xfrm rot="5400000">
              <a:off x="2834840" y="4613824"/>
              <a:ext cx="1800000" cy="1800000"/>
            </a:xfrm>
            <a:prstGeom prst="arc">
              <a:avLst>
                <a:gd name="adj1" fmla="val 13267437"/>
                <a:gd name="adj2" fmla="val 19175566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64553B7-1473-48E1-A877-DED61734413F}"/>
                </a:ext>
              </a:extLst>
            </p:cNvPr>
            <p:cNvCxnSpPr/>
            <p:nvPr/>
          </p:nvCxnSpPr>
          <p:spPr>
            <a:xfrm>
              <a:off x="7621309" y="461382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74AF1F4-975B-46B3-B2C5-13DA71A36ECE}"/>
                </a:ext>
              </a:extLst>
            </p:cNvPr>
            <p:cNvCxnSpPr/>
            <p:nvPr/>
          </p:nvCxnSpPr>
          <p:spPr>
            <a:xfrm>
              <a:off x="7718766" y="461382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36ADB434-C994-4578-BFFF-4F4C7F7AC4B8}"/>
                </a:ext>
              </a:extLst>
            </p:cNvPr>
            <p:cNvCxnSpPr/>
            <p:nvPr/>
          </p:nvCxnSpPr>
          <p:spPr>
            <a:xfrm>
              <a:off x="7812953" y="4617047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B283790D-1FDD-4BAA-9DDE-35CF07811922}"/>
                </a:ext>
              </a:extLst>
            </p:cNvPr>
            <p:cNvCxnSpPr/>
            <p:nvPr/>
          </p:nvCxnSpPr>
          <p:spPr>
            <a:xfrm>
              <a:off x="8082319" y="462368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0102CFB7-1A03-47D2-B1B5-22320913BE53}"/>
                </a:ext>
              </a:extLst>
            </p:cNvPr>
            <p:cNvCxnSpPr/>
            <p:nvPr/>
          </p:nvCxnSpPr>
          <p:spPr>
            <a:xfrm>
              <a:off x="7998504" y="461382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A7BDDDB-038B-48B7-9E39-14F8E8904E5A}"/>
                </a:ext>
              </a:extLst>
            </p:cNvPr>
            <p:cNvCxnSpPr/>
            <p:nvPr/>
          </p:nvCxnSpPr>
          <p:spPr>
            <a:xfrm>
              <a:off x="7911065" y="462368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Skupina 46">
              <a:extLst>
                <a:ext uri="{FF2B5EF4-FFF2-40B4-BE49-F238E27FC236}">
                  <a16:creationId xmlns:a16="http://schemas.microsoft.com/office/drawing/2014/main" id="{A54205B1-E803-40F9-B21F-6C55552EA658}"/>
                </a:ext>
              </a:extLst>
            </p:cNvPr>
            <p:cNvGrpSpPr/>
            <p:nvPr/>
          </p:nvGrpSpPr>
          <p:grpSpPr>
            <a:xfrm>
              <a:off x="7859675" y="5269756"/>
              <a:ext cx="252000" cy="252000"/>
              <a:chOff x="7859675" y="5269756"/>
              <a:chExt cx="252000" cy="252000"/>
            </a:xfrm>
          </p:grpSpPr>
          <p:sp>
            <p:nvSpPr>
              <p:cNvPr id="40" name="Oblouk 39">
                <a:extLst>
                  <a:ext uri="{FF2B5EF4-FFF2-40B4-BE49-F238E27FC236}">
                    <a16:creationId xmlns:a16="http://schemas.microsoft.com/office/drawing/2014/main" id="{8697A881-EB5A-413E-8D85-9575236AAF39}"/>
                  </a:ext>
                </a:extLst>
              </p:cNvPr>
              <p:cNvSpPr/>
              <p:nvPr/>
            </p:nvSpPr>
            <p:spPr>
              <a:xfrm rot="5400000">
                <a:off x="7898718" y="5305756"/>
                <a:ext cx="180000" cy="180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Oblouk 41">
                <a:extLst>
                  <a:ext uri="{FF2B5EF4-FFF2-40B4-BE49-F238E27FC236}">
                    <a16:creationId xmlns:a16="http://schemas.microsoft.com/office/drawing/2014/main" id="{FD45FD97-49B2-47D1-BB08-4F61182F0BDF}"/>
                  </a:ext>
                </a:extLst>
              </p:cNvPr>
              <p:cNvSpPr/>
              <p:nvPr/>
            </p:nvSpPr>
            <p:spPr>
              <a:xfrm rot="5400000">
                <a:off x="7859675" y="5269756"/>
                <a:ext cx="252000" cy="25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Oblouk 44">
                <a:extLst>
                  <a:ext uri="{FF2B5EF4-FFF2-40B4-BE49-F238E27FC236}">
                    <a16:creationId xmlns:a16="http://schemas.microsoft.com/office/drawing/2014/main" id="{370C760A-71A6-42F8-91D9-86F9AEE2AF0F}"/>
                  </a:ext>
                </a:extLst>
              </p:cNvPr>
              <p:cNvSpPr/>
              <p:nvPr/>
            </p:nvSpPr>
            <p:spPr>
              <a:xfrm rot="5400000">
                <a:off x="7918161" y="5325396"/>
                <a:ext cx="144000" cy="144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Oblouk 45">
                <a:extLst>
                  <a:ext uri="{FF2B5EF4-FFF2-40B4-BE49-F238E27FC236}">
                    <a16:creationId xmlns:a16="http://schemas.microsoft.com/office/drawing/2014/main" id="{2816794C-5AB3-4826-ACE1-E4852D82AD6E}"/>
                  </a:ext>
                </a:extLst>
              </p:cNvPr>
              <p:cNvSpPr/>
              <p:nvPr/>
            </p:nvSpPr>
            <p:spPr>
              <a:xfrm rot="5400000">
                <a:off x="7961494" y="5361134"/>
                <a:ext cx="72000" cy="7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Skupina 47">
              <a:extLst>
                <a:ext uri="{FF2B5EF4-FFF2-40B4-BE49-F238E27FC236}">
                  <a16:creationId xmlns:a16="http://schemas.microsoft.com/office/drawing/2014/main" id="{F0C62C30-3EC0-40D9-8167-EEDEB7510CAC}"/>
                </a:ext>
              </a:extLst>
            </p:cNvPr>
            <p:cNvGrpSpPr/>
            <p:nvPr/>
          </p:nvGrpSpPr>
          <p:grpSpPr>
            <a:xfrm>
              <a:off x="7861383" y="5400472"/>
              <a:ext cx="252000" cy="252000"/>
              <a:chOff x="7859675" y="5269756"/>
              <a:chExt cx="252000" cy="252000"/>
            </a:xfrm>
          </p:grpSpPr>
          <p:sp>
            <p:nvSpPr>
              <p:cNvPr id="49" name="Oblouk 48">
                <a:extLst>
                  <a:ext uri="{FF2B5EF4-FFF2-40B4-BE49-F238E27FC236}">
                    <a16:creationId xmlns:a16="http://schemas.microsoft.com/office/drawing/2014/main" id="{B140FA47-0316-445D-B680-536E74156EE2}"/>
                  </a:ext>
                </a:extLst>
              </p:cNvPr>
              <p:cNvSpPr/>
              <p:nvPr/>
            </p:nvSpPr>
            <p:spPr>
              <a:xfrm rot="5400000">
                <a:off x="7898718" y="5305756"/>
                <a:ext cx="180000" cy="180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Oblouk 49">
                <a:extLst>
                  <a:ext uri="{FF2B5EF4-FFF2-40B4-BE49-F238E27FC236}">
                    <a16:creationId xmlns:a16="http://schemas.microsoft.com/office/drawing/2014/main" id="{04B3DEC0-F455-408B-A255-E7D9CBAB6563}"/>
                  </a:ext>
                </a:extLst>
              </p:cNvPr>
              <p:cNvSpPr/>
              <p:nvPr/>
            </p:nvSpPr>
            <p:spPr>
              <a:xfrm rot="5400000">
                <a:off x="7859675" y="5269756"/>
                <a:ext cx="252000" cy="25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Oblouk 50">
                <a:extLst>
                  <a:ext uri="{FF2B5EF4-FFF2-40B4-BE49-F238E27FC236}">
                    <a16:creationId xmlns:a16="http://schemas.microsoft.com/office/drawing/2014/main" id="{2DDA8367-5FB7-4D9E-ADBE-58999951E231}"/>
                  </a:ext>
                </a:extLst>
              </p:cNvPr>
              <p:cNvSpPr/>
              <p:nvPr/>
            </p:nvSpPr>
            <p:spPr>
              <a:xfrm rot="5400000">
                <a:off x="7918161" y="5325396"/>
                <a:ext cx="144000" cy="144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Oblouk 51">
                <a:extLst>
                  <a:ext uri="{FF2B5EF4-FFF2-40B4-BE49-F238E27FC236}">
                    <a16:creationId xmlns:a16="http://schemas.microsoft.com/office/drawing/2014/main" id="{8E97C487-26DB-4FC0-AFDA-28BE896084B3}"/>
                  </a:ext>
                </a:extLst>
              </p:cNvPr>
              <p:cNvSpPr/>
              <p:nvPr/>
            </p:nvSpPr>
            <p:spPr>
              <a:xfrm rot="5400000">
                <a:off x="7961494" y="5361134"/>
                <a:ext cx="72000" cy="7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" name="Skupina 52">
              <a:extLst>
                <a:ext uri="{FF2B5EF4-FFF2-40B4-BE49-F238E27FC236}">
                  <a16:creationId xmlns:a16="http://schemas.microsoft.com/office/drawing/2014/main" id="{4BD61C66-5ECD-4349-9DB4-D5396260FCC9}"/>
                </a:ext>
              </a:extLst>
            </p:cNvPr>
            <p:cNvGrpSpPr/>
            <p:nvPr/>
          </p:nvGrpSpPr>
          <p:grpSpPr>
            <a:xfrm>
              <a:off x="7857493" y="5641870"/>
              <a:ext cx="252000" cy="252000"/>
              <a:chOff x="7859675" y="5269756"/>
              <a:chExt cx="252000" cy="252000"/>
            </a:xfrm>
          </p:grpSpPr>
          <p:sp>
            <p:nvSpPr>
              <p:cNvPr id="54" name="Oblouk 53">
                <a:extLst>
                  <a:ext uri="{FF2B5EF4-FFF2-40B4-BE49-F238E27FC236}">
                    <a16:creationId xmlns:a16="http://schemas.microsoft.com/office/drawing/2014/main" id="{9FEA5B00-0101-462D-825E-E87571EBECD8}"/>
                  </a:ext>
                </a:extLst>
              </p:cNvPr>
              <p:cNvSpPr/>
              <p:nvPr/>
            </p:nvSpPr>
            <p:spPr>
              <a:xfrm rot="5400000">
                <a:off x="7898718" y="5305756"/>
                <a:ext cx="180000" cy="180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Oblouk 54">
                <a:extLst>
                  <a:ext uri="{FF2B5EF4-FFF2-40B4-BE49-F238E27FC236}">
                    <a16:creationId xmlns:a16="http://schemas.microsoft.com/office/drawing/2014/main" id="{9239A798-D135-434D-B4E1-D65524812341}"/>
                  </a:ext>
                </a:extLst>
              </p:cNvPr>
              <p:cNvSpPr/>
              <p:nvPr/>
            </p:nvSpPr>
            <p:spPr>
              <a:xfrm rot="5400000">
                <a:off x="7859675" y="5269756"/>
                <a:ext cx="252000" cy="25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Oblouk 55">
                <a:extLst>
                  <a:ext uri="{FF2B5EF4-FFF2-40B4-BE49-F238E27FC236}">
                    <a16:creationId xmlns:a16="http://schemas.microsoft.com/office/drawing/2014/main" id="{BF760111-B32B-4F75-83BE-7BA5BDA27DF6}"/>
                  </a:ext>
                </a:extLst>
              </p:cNvPr>
              <p:cNvSpPr/>
              <p:nvPr/>
            </p:nvSpPr>
            <p:spPr>
              <a:xfrm rot="5400000">
                <a:off x="7918161" y="5325396"/>
                <a:ext cx="144000" cy="144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Oblouk 56">
                <a:extLst>
                  <a:ext uri="{FF2B5EF4-FFF2-40B4-BE49-F238E27FC236}">
                    <a16:creationId xmlns:a16="http://schemas.microsoft.com/office/drawing/2014/main" id="{7CE4112F-C582-4002-A481-348B8083AF55}"/>
                  </a:ext>
                </a:extLst>
              </p:cNvPr>
              <p:cNvSpPr/>
              <p:nvPr/>
            </p:nvSpPr>
            <p:spPr>
              <a:xfrm rot="5400000">
                <a:off x="7961494" y="5361134"/>
                <a:ext cx="72000" cy="7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TextovéPole 57">
              <a:extLst>
                <a:ext uri="{FF2B5EF4-FFF2-40B4-BE49-F238E27FC236}">
                  <a16:creationId xmlns:a16="http://schemas.microsoft.com/office/drawing/2014/main" id="{BAED4457-A4FD-407A-B3EB-0299F5314A82}"/>
                </a:ext>
              </a:extLst>
            </p:cNvPr>
            <p:cNvSpPr txBox="1"/>
            <p:nvPr/>
          </p:nvSpPr>
          <p:spPr>
            <a:xfrm>
              <a:off x="8178440" y="4254352"/>
              <a:ext cx="89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Kamera</a:t>
              </a:r>
            </a:p>
          </p:txBody>
        </p:sp>
        <p:sp>
          <p:nvSpPr>
            <p:cNvPr id="61" name="TextovéPole 60">
              <a:extLst>
                <a:ext uri="{FF2B5EF4-FFF2-40B4-BE49-F238E27FC236}">
                  <a16:creationId xmlns:a16="http://schemas.microsoft.com/office/drawing/2014/main" id="{0EE57D10-3CE6-4DF4-BF38-A459A86BD6A3}"/>
                </a:ext>
              </a:extLst>
            </p:cNvPr>
            <p:cNvSpPr txBox="1"/>
            <p:nvPr/>
          </p:nvSpPr>
          <p:spPr>
            <a:xfrm>
              <a:off x="7506693" y="4250708"/>
              <a:ext cx="73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Probe</a:t>
              </a:r>
              <a:endParaRPr lang="cs-CZ" dirty="0"/>
            </a:p>
          </p:txBody>
        </p:sp>
        <p:sp>
          <p:nvSpPr>
            <p:cNvPr id="62" name="TextovéPole 61">
              <a:extLst>
                <a:ext uri="{FF2B5EF4-FFF2-40B4-BE49-F238E27FC236}">
                  <a16:creationId xmlns:a16="http://schemas.microsoft.com/office/drawing/2014/main" id="{8D25B69C-0028-4A42-AB50-6D1FB3A0E660}"/>
                </a:ext>
              </a:extLst>
            </p:cNvPr>
            <p:cNvSpPr txBox="1"/>
            <p:nvPr/>
          </p:nvSpPr>
          <p:spPr>
            <a:xfrm>
              <a:off x="2010900" y="4250708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Lochblende</a:t>
              </a:r>
              <a:r>
                <a:rPr lang="cs-CZ" dirty="0"/>
                <a:t> (</a:t>
              </a:r>
              <a:r>
                <a:rPr lang="cs-CZ" dirty="0" err="1"/>
                <a:t>Pinhole</a:t>
              </a:r>
              <a:r>
                <a:rPr lang="cs-CZ" dirty="0"/>
                <a:t>)</a:t>
              </a:r>
            </a:p>
          </p:txBody>
        </p:sp>
        <p:sp>
          <p:nvSpPr>
            <p:cNvPr id="63" name="TextovéPole 62">
              <a:extLst>
                <a:ext uri="{FF2B5EF4-FFF2-40B4-BE49-F238E27FC236}">
                  <a16:creationId xmlns:a16="http://schemas.microsoft.com/office/drawing/2014/main" id="{438C177F-438C-4787-A688-4B383B0B8EE8}"/>
                </a:ext>
              </a:extLst>
            </p:cNvPr>
            <p:cNvSpPr txBox="1"/>
            <p:nvPr/>
          </p:nvSpPr>
          <p:spPr>
            <a:xfrm>
              <a:off x="1370702" y="4251251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LED</a:t>
              </a:r>
            </a:p>
          </p:txBody>
        </p:sp>
      </p:grp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3B69866-F73C-4FCF-BF82-B6FE830B7F50}"/>
              </a:ext>
            </a:extLst>
          </p:cNvPr>
          <p:cNvSpPr txBox="1"/>
          <p:nvPr/>
        </p:nvSpPr>
        <p:spPr>
          <a:xfrm>
            <a:off x="1864753" y="1144643"/>
            <a:ext cx="616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Wellenoptik</a:t>
            </a:r>
            <a:r>
              <a:rPr lang="cs-CZ" dirty="0"/>
              <a:t> </a:t>
            </a:r>
            <a:r>
              <a:rPr lang="cs-CZ" dirty="0" err="1"/>
              <a:t>behandelt</a:t>
            </a:r>
            <a:r>
              <a:rPr lang="cs-CZ" dirty="0"/>
              <a:t> </a:t>
            </a:r>
            <a:r>
              <a:rPr lang="cs-CZ" dirty="0" err="1"/>
              <a:t>Licht</a:t>
            </a:r>
            <a:r>
              <a:rPr lang="cs-CZ" dirty="0"/>
              <a:t> </a:t>
            </a:r>
            <a:r>
              <a:rPr lang="cs-CZ" dirty="0" err="1"/>
              <a:t>wie</a:t>
            </a:r>
            <a:r>
              <a:rPr lang="cs-CZ" dirty="0"/>
              <a:t> </a:t>
            </a:r>
            <a:r>
              <a:rPr lang="cs-CZ" dirty="0" err="1"/>
              <a:t>eine</a:t>
            </a:r>
            <a:r>
              <a:rPr lang="cs-CZ" dirty="0"/>
              <a:t> </a:t>
            </a:r>
            <a:r>
              <a:rPr lang="cs-CZ" dirty="0" err="1"/>
              <a:t>elektromagnetische</a:t>
            </a:r>
            <a:r>
              <a:rPr lang="cs-CZ" dirty="0"/>
              <a:t> </a:t>
            </a:r>
            <a:r>
              <a:rPr lang="cs-CZ" dirty="0" err="1"/>
              <a:t>Welle</a:t>
            </a:r>
            <a:endParaRPr lang="cs-CZ" dirty="0"/>
          </a:p>
        </p:txBody>
      </p:sp>
      <p:grpSp>
        <p:nvGrpSpPr>
          <p:cNvPr id="71" name="Skupina 70">
            <a:extLst>
              <a:ext uri="{FF2B5EF4-FFF2-40B4-BE49-F238E27FC236}">
                <a16:creationId xmlns:a16="http://schemas.microsoft.com/office/drawing/2014/main" id="{9519F6BB-8EA8-4D0A-A969-C9AB55323937}"/>
              </a:ext>
            </a:extLst>
          </p:cNvPr>
          <p:cNvGrpSpPr/>
          <p:nvPr/>
        </p:nvGrpSpPr>
        <p:grpSpPr>
          <a:xfrm>
            <a:off x="2390153" y="1515231"/>
            <a:ext cx="5115759" cy="742630"/>
            <a:chOff x="-360879" y="2602840"/>
            <a:chExt cx="5115759" cy="742630"/>
          </a:xfrm>
        </p:grpSpPr>
        <p:pic>
          <p:nvPicPr>
            <p:cNvPr id="66" name="Obrázek 65">
              <a:extLst>
                <a:ext uri="{FF2B5EF4-FFF2-40B4-BE49-F238E27FC236}">
                  <a16:creationId xmlns:a16="http://schemas.microsoft.com/office/drawing/2014/main" id="{ACF3A773-4CA4-4C17-9668-6D6D1336B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499604" y="2602840"/>
              <a:ext cx="4255276" cy="742630"/>
            </a:xfrm>
            <a:prstGeom prst="rect">
              <a:avLst/>
            </a:prstGeom>
          </p:spPr>
        </p:pic>
        <p:grpSp>
          <p:nvGrpSpPr>
            <p:cNvPr id="67" name="Skupina 66">
              <a:extLst>
                <a:ext uri="{FF2B5EF4-FFF2-40B4-BE49-F238E27FC236}">
                  <a16:creationId xmlns:a16="http://schemas.microsoft.com/office/drawing/2014/main" id="{15733DAF-02C2-4D8D-B3C5-487A351DCBFF}"/>
                </a:ext>
              </a:extLst>
            </p:cNvPr>
            <p:cNvGrpSpPr/>
            <p:nvPr/>
          </p:nvGrpSpPr>
          <p:grpSpPr>
            <a:xfrm>
              <a:off x="-360879" y="2820529"/>
              <a:ext cx="5115759" cy="276999"/>
              <a:chOff x="2285980" y="3445291"/>
              <a:chExt cx="2968743" cy="276999"/>
            </a:xfrm>
          </p:grpSpPr>
          <p:cxnSp>
            <p:nvCxnSpPr>
              <p:cNvPr id="68" name="Přímá spojnice 67">
                <a:extLst>
                  <a:ext uri="{FF2B5EF4-FFF2-40B4-BE49-F238E27FC236}">
                    <a16:creationId xmlns:a16="http://schemas.microsoft.com/office/drawing/2014/main" id="{8AB08CB4-390E-4492-ABBF-595C54BF7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330" y="3578509"/>
                <a:ext cx="2469393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ovéPole 68">
                <a:extLst>
                  <a:ext uri="{FF2B5EF4-FFF2-40B4-BE49-F238E27FC236}">
                    <a16:creationId xmlns:a16="http://schemas.microsoft.com/office/drawing/2014/main" id="{B8CB6AB9-7731-49E9-9BE7-622F32E4CE21}"/>
                  </a:ext>
                </a:extLst>
              </p:cNvPr>
              <p:cNvSpPr txBox="1"/>
              <p:nvPr/>
            </p:nvSpPr>
            <p:spPr>
              <a:xfrm>
                <a:off x="2285980" y="3445291"/>
                <a:ext cx="8292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 err="1"/>
                  <a:t>Lichtstrahl</a:t>
                </a:r>
                <a:endParaRPr lang="cs-CZ" sz="1200" dirty="0"/>
              </a:p>
            </p:txBody>
          </p:sp>
        </p:grpSp>
      </p:grp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B38A61D4-1902-49A2-BC9F-5A78C21A6BFA}"/>
              </a:ext>
            </a:extLst>
          </p:cNvPr>
          <p:cNvSpPr txBox="1"/>
          <p:nvPr/>
        </p:nvSpPr>
        <p:spPr>
          <a:xfrm>
            <a:off x="1675004" y="809096"/>
            <a:ext cx="707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Interferenz und Beugung kann man nicht mit </a:t>
            </a:r>
            <a:r>
              <a:rPr lang="de-DE" dirty="0"/>
              <a:t>klass. </a:t>
            </a:r>
            <a:r>
              <a:rPr lang="cs-CZ" dirty="0"/>
              <a:t>Strahlenoptik erklären</a:t>
            </a:r>
          </a:p>
        </p:txBody>
      </p:sp>
      <p:sp>
        <p:nvSpPr>
          <p:cNvPr id="73" name="Obdélník 72">
            <a:extLst>
              <a:ext uri="{FF2B5EF4-FFF2-40B4-BE49-F238E27FC236}">
                <a16:creationId xmlns:a16="http://schemas.microsoft.com/office/drawing/2014/main" id="{A4EE77B2-01E2-42FE-A9E2-7980A72C6F0B}"/>
              </a:ext>
            </a:extLst>
          </p:cNvPr>
          <p:cNvSpPr/>
          <p:nvPr/>
        </p:nvSpPr>
        <p:spPr>
          <a:xfrm>
            <a:off x="3216832" y="2341069"/>
            <a:ext cx="4677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V</a:t>
            </a:r>
            <a:r>
              <a:rPr lang="de-DE" sz="1400" i="1" dirty="0"/>
              <a:t>on </a:t>
            </a:r>
            <a:r>
              <a:rPr lang="cs-CZ" sz="1400" i="1" dirty="0"/>
              <a:t>einer</a:t>
            </a:r>
            <a:r>
              <a:rPr lang="de-DE" sz="1400" i="1" dirty="0"/>
              <a:t> </a:t>
            </a:r>
            <a:r>
              <a:rPr lang="de-DE" sz="1400" i="1" dirty="0" err="1"/>
              <a:t>Punktl</a:t>
            </a:r>
            <a:r>
              <a:rPr lang="cs-CZ" sz="1400" i="1" dirty="0"/>
              <a:t>ichtquelle</a:t>
            </a:r>
            <a:r>
              <a:rPr lang="de-DE" sz="1400" i="1" dirty="0"/>
              <a:t> gehen kugelförmige</a:t>
            </a:r>
            <a:r>
              <a:rPr lang="cs-CZ" sz="1400" i="1" dirty="0"/>
              <a:t> W</a:t>
            </a:r>
            <a:r>
              <a:rPr lang="de-DE" sz="1400" i="1" dirty="0" err="1"/>
              <a:t>ellen</a:t>
            </a:r>
            <a:r>
              <a:rPr lang="de-DE" sz="1400" i="1" dirty="0"/>
              <a:t> aus.</a:t>
            </a:r>
          </a:p>
        </p:txBody>
      </p:sp>
      <p:sp>
        <p:nvSpPr>
          <p:cNvPr id="74" name="Obdélník 73">
            <a:extLst>
              <a:ext uri="{FF2B5EF4-FFF2-40B4-BE49-F238E27FC236}">
                <a16:creationId xmlns:a16="http://schemas.microsoft.com/office/drawing/2014/main" id="{F1B96302-1A45-43D9-9252-F09981A96EFD}"/>
              </a:ext>
            </a:extLst>
          </p:cNvPr>
          <p:cNvSpPr/>
          <p:nvPr/>
        </p:nvSpPr>
        <p:spPr>
          <a:xfrm>
            <a:off x="3203989" y="2787152"/>
            <a:ext cx="4375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In weiter</a:t>
            </a:r>
            <a:r>
              <a:rPr lang="de-DE" sz="1400" i="1" dirty="0"/>
              <a:t> </a:t>
            </a:r>
            <a:r>
              <a:rPr lang="cs-CZ" sz="1400" i="1" dirty="0"/>
              <a:t>Entfernung von der Quelle </a:t>
            </a:r>
            <a:r>
              <a:rPr lang="de-DE" sz="1400" i="1" dirty="0"/>
              <a:t>ist</a:t>
            </a:r>
            <a:r>
              <a:rPr lang="cs-CZ" sz="1400" i="1" dirty="0"/>
              <a:t> eine Kugelwelle </a:t>
            </a:r>
            <a:r>
              <a:rPr lang="de-DE" sz="1400" i="1" dirty="0"/>
              <a:t>ähnlich </a:t>
            </a:r>
            <a:r>
              <a:rPr lang="cs-CZ" sz="1400" i="1" dirty="0"/>
              <a:t>einer ebenen Welle</a:t>
            </a:r>
            <a:r>
              <a:rPr lang="de-DE" sz="1400" i="1" dirty="0"/>
              <a:t>.</a:t>
            </a:r>
          </a:p>
        </p:txBody>
      </p:sp>
      <p:grpSp>
        <p:nvGrpSpPr>
          <p:cNvPr id="121" name="Skupina 120">
            <a:extLst>
              <a:ext uri="{FF2B5EF4-FFF2-40B4-BE49-F238E27FC236}">
                <a16:creationId xmlns:a16="http://schemas.microsoft.com/office/drawing/2014/main" id="{AA5F204B-FC06-4F58-8D9D-A6F03BDD95CD}"/>
              </a:ext>
            </a:extLst>
          </p:cNvPr>
          <p:cNvGrpSpPr/>
          <p:nvPr/>
        </p:nvGrpSpPr>
        <p:grpSpPr>
          <a:xfrm>
            <a:off x="7675471" y="1388850"/>
            <a:ext cx="1892108" cy="1938669"/>
            <a:chOff x="7752892" y="2195421"/>
            <a:chExt cx="1892108" cy="1938669"/>
          </a:xfrm>
        </p:grpSpPr>
        <p:sp>
          <p:nvSpPr>
            <p:cNvPr id="75" name="Ovál 74">
              <a:extLst>
                <a:ext uri="{FF2B5EF4-FFF2-40B4-BE49-F238E27FC236}">
                  <a16:creationId xmlns:a16="http://schemas.microsoft.com/office/drawing/2014/main" id="{4B52ADBD-C97A-4272-9D3E-40040BFBF6E8}"/>
                </a:ext>
              </a:extLst>
            </p:cNvPr>
            <p:cNvSpPr/>
            <p:nvPr/>
          </p:nvSpPr>
          <p:spPr>
            <a:xfrm>
              <a:off x="8662946" y="3123160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Skupina 80">
              <a:extLst>
                <a:ext uri="{FF2B5EF4-FFF2-40B4-BE49-F238E27FC236}">
                  <a16:creationId xmlns:a16="http://schemas.microsoft.com/office/drawing/2014/main" id="{7663212F-6BF8-4489-ABD8-DF6E1A25D68A}"/>
                </a:ext>
              </a:extLst>
            </p:cNvPr>
            <p:cNvGrpSpPr/>
            <p:nvPr/>
          </p:nvGrpSpPr>
          <p:grpSpPr>
            <a:xfrm>
              <a:off x="8699274" y="3075811"/>
              <a:ext cx="945726" cy="165048"/>
              <a:chOff x="8520691" y="2146095"/>
              <a:chExt cx="945726" cy="165048"/>
            </a:xfrm>
          </p:grpSpPr>
          <p:pic>
            <p:nvPicPr>
              <p:cNvPr id="76" name="Obrázek 75">
                <a:extLst>
                  <a:ext uri="{FF2B5EF4-FFF2-40B4-BE49-F238E27FC236}">
                    <a16:creationId xmlns:a16="http://schemas.microsoft.com/office/drawing/2014/main" id="{DE81497D-FFD0-40D6-8B48-68515FA15C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77" name="Přímá spojnice 76">
                <a:extLst>
                  <a:ext uri="{FF2B5EF4-FFF2-40B4-BE49-F238E27FC236}">
                    <a16:creationId xmlns:a16="http://schemas.microsoft.com/office/drawing/2014/main" id="{81686FE7-07AF-4922-83ED-CE37D9DD408F}"/>
                  </a:ext>
                </a:extLst>
              </p:cNvPr>
              <p:cNvCxnSpPr>
                <a:cxnSpLocks/>
                <a:stCxn id="76" idx="1"/>
                <a:endCxn id="76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Skupina 81">
              <a:extLst>
                <a:ext uri="{FF2B5EF4-FFF2-40B4-BE49-F238E27FC236}">
                  <a16:creationId xmlns:a16="http://schemas.microsoft.com/office/drawing/2014/main" id="{B553FCFD-BD14-4842-BA5E-843729A44AFC}"/>
                </a:ext>
              </a:extLst>
            </p:cNvPr>
            <p:cNvGrpSpPr/>
            <p:nvPr/>
          </p:nvGrpSpPr>
          <p:grpSpPr>
            <a:xfrm rot="10800000">
              <a:off x="7752892" y="3087313"/>
              <a:ext cx="945726" cy="165048"/>
              <a:chOff x="8520691" y="2146095"/>
              <a:chExt cx="945726" cy="165048"/>
            </a:xfrm>
          </p:grpSpPr>
          <p:pic>
            <p:nvPicPr>
              <p:cNvPr id="83" name="Obrázek 82">
                <a:extLst>
                  <a:ext uri="{FF2B5EF4-FFF2-40B4-BE49-F238E27FC236}">
                    <a16:creationId xmlns:a16="http://schemas.microsoft.com/office/drawing/2014/main" id="{93E14F35-668B-48C2-BAE0-021C3E81A0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84" name="Přímá spojnice 83">
                <a:extLst>
                  <a:ext uri="{FF2B5EF4-FFF2-40B4-BE49-F238E27FC236}">
                    <a16:creationId xmlns:a16="http://schemas.microsoft.com/office/drawing/2014/main" id="{9E303D27-5D4A-49C0-A467-D21AA4346DC7}"/>
                  </a:ext>
                </a:extLst>
              </p:cNvPr>
              <p:cNvCxnSpPr>
                <a:cxnSpLocks/>
                <a:stCxn id="83" idx="1"/>
                <a:endCxn id="83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Skupina 84">
              <a:extLst>
                <a:ext uri="{FF2B5EF4-FFF2-40B4-BE49-F238E27FC236}">
                  <a16:creationId xmlns:a16="http://schemas.microsoft.com/office/drawing/2014/main" id="{DC200265-DE02-4E81-B910-CD85D549B59C}"/>
                </a:ext>
              </a:extLst>
            </p:cNvPr>
            <p:cNvGrpSpPr/>
            <p:nvPr/>
          </p:nvGrpSpPr>
          <p:grpSpPr>
            <a:xfrm rot="2717260">
              <a:off x="8573835" y="3429137"/>
              <a:ext cx="945726" cy="165048"/>
              <a:chOff x="8520691" y="2146095"/>
              <a:chExt cx="945726" cy="165048"/>
            </a:xfrm>
          </p:grpSpPr>
          <p:pic>
            <p:nvPicPr>
              <p:cNvPr id="86" name="Obrázek 85">
                <a:extLst>
                  <a:ext uri="{FF2B5EF4-FFF2-40B4-BE49-F238E27FC236}">
                    <a16:creationId xmlns:a16="http://schemas.microsoft.com/office/drawing/2014/main" id="{B5FE27E1-565C-4AB6-9497-4E73E417BC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87" name="Přímá spojnice 86">
                <a:extLst>
                  <a:ext uri="{FF2B5EF4-FFF2-40B4-BE49-F238E27FC236}">
                    <a16:creationId xmlns:a16="http://schemas.microsoft.com/office/drawing/2014/main" id="{042B9696-A5B3-40E4-A3AA-391164106B4F}"/>
                  </a:ext>
                </a:extLst>
              </p:cNvPr>
              <p:cNvCxnSpPr>
                <a:cxnSpLocks/>
                <a:stCxn id="86" idx="1"/>
                <a:endCxn id="86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Skupina 87">
              <a:extLst>
                <a:ext uri="{FF2B5EF4-FFF2-40B4-BE49-F238E27FC236}">
                  <a16:creationId xmlns:a16="http://schemas.microsoft.com/office/drawing/2014/main" id="{F399361C-9EA0-43D1-A77C-616A02B057E2}"/>
                </a:ext>
              </a:extLst>
            </p:cNvPr>
            <p:cNvGrpSpPr/>
            <p:nvPr/>
          </p:nvGrpSpPr>
          <p:grpSpPr>
            <a:xfrm rot="7552902">
              <a:off x="7955196" y="3476296"/>
              <a:ext cx="945726" cy="165048"/>
              <a:chOff x="8520691" y="2146095"/>
              <a:chExt cx="945726" cy="165048"/>
            </a:xfrm>
          </p:grpSpPr>
          <p:pic>
            <p:nvPicPr>
              <p:cNvPr id="89" name="Obrázek 88">
                <a:extLst>
                  <a:ext uri="{FF2B5EF4-FFF2-40B4-BE49-F238E27FC236}">
                    <a16:creationId xmlns:a16="http://schemas.microsoft.com/office/drawing/2014/main" id="{0115BCA3-1B5B-488B-ADFC-F83C96F637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90" name="Přímá spojnice 89">
                <a:extLst>
                  <a:ext uri="{FF2B5EF4-FFF2-40B4-BE49-F238E27FC236}">
                    <a16:creationId xmlns:a16="http://schemas.microsoft.com/office/drawing/2014/main" id="{044A5327-F7D5-45E1-9763-D6C6D605E701}"/>
                  </a:ext>
                </a:extLst>
              </p:cNvPr>
              <p:cNvCxnSpPr>
                <a:cxnSpLocks/>
                <a:stCxn id="89" idx="1"/>
                <a:endCxn id="89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Skupina 90">
              <a:extLst>
                <a:ext uri="{FF2B5EF4-FFF2-40B4-BE49-F238E27FC236}">
                  <a16:creationId xmlns:a16="http://schemas.microsoft.com/office/drawing/2014/main" id="{3199B3C8-07AA-4F2B-BBF0-BA81F1D40466}"/>
                </a:ext>
              </a:extLst>
            </p:cNvPr>
            <p:cNvGrpSpPr/>
            <p:nvPr/>
          </p:nvGrpSpPr>
          <p:grpSpPr>
            <a:xfrm rot="14471725">
              <a:off x="7979667" y="2648878"/>
              <a:ext cx="945726" cy="165048"/>
              <a:chOff x="8520691" y="2146095"/>
              <a:chExt cx="945726" cy="165048"/>
            </a:xfrm>
          </p:grpSpPr>
          <p:pic>
            <p:nvPicPr>
              <p:cNvPr id="92" name="Obrázek 91">
                <a:extLst>
                  <a:ext uri="{FF2B5EF4-FFF2-40B4-BE49-F238E27FC236}">
                    <a16:creationId xmlns:a16="http://schemas.microsoft.com/office/drawing/2014/main" id="{21B89BA8-B8E5-4E33-A21E-7D2E9481F4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93" name="Přímá spojnice 92">
                <a:extLst>
                  <a:ext uri="{FF2B5EF4-FFF2-40B4-BE49-F238E27FC236}">
                    <a16:creationId xmlns:a16="http://schemas.microsoft.com/office/drawing/2014/main" id="{E1449B26-473E-4402-96C1-30FEB771AF75}"/>
                  </a:ext>
                </a:extLst>
              </p:cNvPr>
              <p:cNvCxnSpPr>
                <a:cxnSpLocks/>
                <a:stCxn id="92" idx="1"/>
                <a:endCxn id="92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Skupina 93">
              <a:extLst>
                <a:ext uri="{FF2B5EF4-FFF2-40B4-BE49-F238E27FC236}">
                  <a16:creationId xmlns:a16="http://schemas.microsoft.com/office/drawing/2014/main" id="{1508C5EA-D216-42BF-BEEC-07C2D6657737}"/>
                </a:ext>
              </a:extLst>
            </p:cNvPr>
            <p:cNvGrpSpPr/>
            <p:nvPr/>
          </p:nvGrpSpPr>
          <p:grpSpPr>
            <a:xfrm rot="18565606">
              <a:off x="8548759" y="2685328"/>
              <a:ext cx="945726" cy="165048"/>
              <a:chOff x="8520691" y="2146095"/>
              <a:chExt cx="945726" cy="165048"/>
            </a:xfrm>
          </p:grpSpPr>
          <p:pic>
            <p:nvPicPr>
              <p:cNvPr id="95" name="Obrázek 94">
                <a:extLst>
                  <a:ext uri="{FF2B5EF4-FFF2-40B4-BE49-F238E27FC236}">
                    <a16:creationId xmlns:a16="http://schemas.microsoft.com/office/drawing/2014/main" id="{7D53D142-FA49-478F-B5CB-6029D2A42D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96" name="Přímá spojnice 95">
                <a:extLst>
                  <a:ext uri="{FF2B5EF4-FFF2-40B4-BE49-F238E27FC236}">
                    <a16:creationId xmlns:a16="http://schemas.microsoft.com/office/drawing/2014/main" id="{88A3E669-53EF-4C2F-9A01-F037F48A42B1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Skupina 96">
              <a:extLst>
                <a:ext uri="{FF2B5EF4-FFF2-40B4-BE49-F238E27FC236}">
                  <a16:creationId xmlns:a16="http://schemas.microsoft.com/office/drawing/2014/main" id="{B4944085-2D06-4616-ACC9-CA92C5FDB88F}"/>
                </a:ext>
              </a:extLst>
            </p:cNvPr>
            <p:cNvGrpSpPr/>
            <p:nvPr/>
          </p:nvGrpSpPr>
          <p:grpSpPr>
            <a:xfrm rot="5916576">
              <a:off x="8156558" y="3578703"/>
              <a:ext cx="945726" cy="165048"/>
              <a:chOff x="8520691" y="2146095"/>
              <a:chExt cx="945726" cy="165048"/>
            </a:xfrm>
          </p:grpSpPr>
          <p:pic>
            <p:nvPicPr>
              <p:cNvPr id="98" name="Obrázek 97">
                <a:extLst>
                  <a:ext uri="{FF2B5EF4-FFF2-40B4-BE49-F238E27FC236}">
                    <a16:creationId xmlns:a16="http://schemas.microsoft.com/office/drawing/2014/main" id="{B62F7FB2-70D1-440E-B4C0-9856E189FE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99" name="Přímá spojnice 98">
                <a:extLst>
                  <a:ext uri="{FF2B5EF4-FFF2-40B4-BE49-F238E27FC236}">
                    <a16:creationId xmlns:a16="http://schemas.microsoft.com/office/drawing/2014/main" id="{E3D13D2A-9EAF-44EE-99ED-5CE8F7EB8B6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Skupina 99">
              <a:extLst>
                <a:ext uri="{FF2B5EF4-FFF2-40B4-BE49-F238E27FC236}">
                  <a16:creationId xmlns:a16="http://schemas.microsoft.com/office/drawing/2014/main" id="{AFA61475-0E4D-4DE5-91A8-5C448C9BB186}"/>
                </a:ext>
              </a:extLst>
            </p:cNvPr>
            <p:cNvGrpSpPr/>
            <p:nvPr/>
          </p:nvGrpSpPr>
          <p:grpSpPr>
            <a:xfrm rot="15999748">
              <a:off x="8210331" y="2585760"/>
              <a:ext cx="945726" cy="165048"/>
              <a:chOff x="8520691" y="2146095"/>
              <a:chExt cx="945726" cy="165048"/>
            </a:xfrm>
          </p:grpSpPr>
          <p:pic>
            <p:nvPicPr>
              <p:cNvPr id="101" name="Obrázek 100">
                <a:extLst>
                  <a:ext uri="{FF2B5EF4-FFF2-40B4-BE49-F238E27FC236}">
                    <a16:creationId xmlns:a16="http://schemas.microsoft.com/office/drawing/2014/main" id="{0C4BE4A2-A738-4C37-A58C-D67BA56016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02" name="Přímá spojnice 101">
                <a:extLst>
                  <a:ext uri="{FF2B5EF4-FFF2-40B4-BE49-F238E27FC236}">
                    <a16:creationId xmlns:a16="http://schemas.microsoft.com/office/drawing/2014/main" id="{2180DBDC-8B73-48BD-906C-E265EA052152}"/>
                  </a:ext>
                </a:extLst>
              </p:cNvPr>
              <p:cNvCxnSpPr>
                <a:cxnSpLocks/>
                <a:stCxn id="101" idx="1"/>
                <a:endCxn id="101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Skupina 102">
              <a:extLst>
                <a:ext uri="{FF2B5EF4-FFF2-40B4-BE49-F238E27FC236}">
                  <a16:creationId xmlns:a16="http://schemas.microsoft.com/office/drawing/2014/main" id="{A641B8CD-4595-4E72-85CC-014ACBAA5FB3}"/>
                </a:ext>
              </a:extLst>
            </p:cNvPr>
            <p:cNvGrpSpPr/>
            <p:nvPr/>
          </p:nvGrpSpPr>
          <p:grpSpPr>
            <a:xfrm rot="20057908">
              <a:off x="8663024" y="2879388"/>
              <a:ext cx="945726" cy="165048"/>
              <a:chOff x="8520691" y="2146095"/>
              <a:chExt cx="945726" cy="165048"/>
            </a:xfrm>
          </p:grpSpPr>
          <p:pic>
            <p:nvPicPr>
              <p:cNvPr id="104" name="Obrázek 103">
                <a:extLst>
                  <a:ext uri="{FF2B5EF4-FFF2-40B4-BE49-F238E27FC236}">
                    <a16:creationId xmlns:a16="http://schemas.microsoft.com/office/drawing/2014/main" id="{A8C11537-2865-4179-90C6-A5633A4F0D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05" name="Přímá spojnice 104">
                <a:extLst>
                  <a:ext uri="{FF2B5EF4-FFF2-40B4-BE49-F238E27FC236}">
                    <a16:creationId xmlns:a16="http://schemas.microsoft.com/office/drawing/2014/main" id="{82B1356E-CB4A-4FEA-8573-014F616A9671}"/>
                  </a:ext>
                </a:extLst>
              </p:cNvPr>
              <p:cNvCxnSpPr>
                <a:cxnSpLocks/>
                <a:stCxn id="104" idx="1"/>
                <a:endCxn id="104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Skupina 105">
              <a:extLst>
                <a:ext uri="{FF2B5EF4-FFF2-40B4-BE49-F238E27FC236}">
                  <a16:creationId xmlns:a16="http://schemas.microsoft.com/office/drawing/2014/main" id="{0E866B70-44D4-4133-8011-BFAA1CE0B224}"/>
                </a:ext>
              </a:extLst>
            </p:cNvPr>
            <p:cNvGrpSpPr/>
            <p:nvPr/>
          </p:nvGrpSpPr>
          <p:grpSpPr>
            <a:xfrm rot="1432191">
              <a:off x="8692205" y="3281743"/>
              <a:ext cx="945726" cy="165048"/>
              <a:chOff x="8520691" y="2146095"/>
              <a:chExt cx="945726" cy="165048"/>
            </a:xfrm>
          </p:grpSpPr>
          <p:pic>
            <p:nvPicPr>
              <p:cNvPr id="107" name="Obrázek 106">
                <a:extLst>
                  <a:ext uri="{FF2B5EF4-FFF2-40B4-BE49-F238E27FC236}">
                    <a16:creationId xmlns:a16="http://schemas.microsoft.com/office/drawing/2014/main" id="{D287568B-18B4-41DF-81DC-953853E95A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08" name="Přímá spojnice 107">
                <a:extLst>
                  <a:ext uri="{FF2B5EF4-FFF2-40B4-BE49-F238E27FC236}">
                    <a16:creationId xmlns:a16="http://schemas.microsoft.com/office/drawing/2014/main" id="{F402AD15-9AD0-4164-9C37-264DB5FE017F}"/>
                  </a:ext>
                </a:extLst>
              </p:cNvPr>
              <p:cNvCxnSpPr>
                <a:cxnSpLocks/>
                <a:stCxn id="107" idx="1"/>
                <a:endCxn id="107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Skupina 108">
              <a:extLst>
                <a:ext uri="{FF2B5EF4-FFF2-40B4-BE49-F238E27FC236}">
                  <a16:creationId xmlns:a16="http://schemas.microsoft.com/office/drawing/2014/main" id="{C7BBF757-C882-4C55-B982-1DD821D39F63}"/>
                </a:ext>
              </a:extLst>
            </p:cNvPr>
            <p:cNvGrpSpPr/>
            <p:nvPr/>
          </p:nvGrpSpPr>
          <p:grpSpPr>
            <a:xfrm rot="12392307">
              <a:off x="7793283" y="2859103"/>
              <a:ext cx="945726" cy="165048"/>
              <a:chOff x="8520691" y="2146095"/>
              <a:chExt cx="945726" cy="165048"/>
            </a:xfrm>
          </p:grpSpPr>
          <p:pic>
            <p:nvPicPr>
              <p:cNvPr id="110" name="Obrázek 109">
                <a:extLst>
                  <a:ext uri="{FF2B5EF4-FFF2-40B4-BE49-F238E27FC236}">
                    <a16:creationId xmlns:a16="http://schemas.microsoft.com/office/drawing/2014/main" id="{072686CB-E76C-4DE4-8A38-45DD12853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11" name="Přímá spojnice 110">
                <a:extLst>
                  <a:ext uri="{FF2B5EF4-FFF2-40B4-BE49-F238E27FC236}">
                    <a16:creationId xmlns:a16="http://schemas.microsoft.com/office/drawing/2014/main" id="{56258F92-532B-4A41-B73D-5D9A6FE9B326}"/>
                  </a:ext>
                </a:extLst>
              </p:cNvPr>
              <p:cNvCxnSpPr>
                <a:cxnSpLocks/>
                <a:stCxn id="110" idx="1"/>
                <a:endCxn id="110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Skupina 111">
              <a:extLst>
                <a:ext uri="{FF2B5EF4-FFF2-40B4-BE49-F238E27FC236}">
                  <a16:creationId xmlns:a16="http://schemas.microsoft.com/office/drawing/2014/main" id="{5FEBA29A-DFD5-4EAF-92AC-24B7D527A3A7}"/>
                </a:ext>
              </a:extLst>
            </p:cNvPr>
            <p:cNvGrpSpPr/>
            <p:nvPr/>
          </p:nvGrpSpPr>
          <p:grpSpPr>
            <a:xfrm rot="9229840">
              <a:off x="7815981" y="3304639"/>
              <a:ext cx="945726" cy="165048"/>
              <a:chOff x="8520691" y="2146095"/>
              <a:chExt cx="945726" cy="165048"/>
            </a:xfrm>
          </p:grpSpPr>
          <p:pic>
            <p:nvPicPr>
              <p:cNvPr id="113" name="Obrázek 112">
                <a:extLst>
                  <a:ext uri="{FF2B5EF4-FFF2-40B4-BE49-F238E27FC236}">
                    <a16:creationId xmlns:a16="http://schemas.microsoft.com/office/drawing/2014/main" id="{FA7A72DE-7CB9-4D75-9E8F-B15A288260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14" name="Přímá spojnice 113">
                <a:extLst>
                  <a:ext uri="{FF2B5EF4-FFF2-40B4-BE49-F238E27FC236}">
                    <a16:creationId xmlns:a16="http://schemas.microsoft.com/office/drawing/2014/main" id="{1BDA7516-E618-4F47-9E6E-CBDD57EC5A4D}"/>
                  </a:ext>
                </a:extLst>
              </p:cNvPr>
              <p:cNvCxnSpPr>
                <a:cxnSpLocks/>
                <a:stCxn id="113" idx="1"/>
                <a:endCxn id="113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Skupina 114">
              <a:extLst>
                <a:ext uri="{FF2B5EF4-FFF2-40B4-BE49-F238E27FC236}">
                  <a16:creationId xmlns:a16="http://schemas.microsoft.com/office/drawing/2014/main" id="{269CF088-8B5E-4326-87C9-2CD4E9B4842A}"/>
                </a:ext>
              </a:extLst>
            </p:cNvPr>
            <p:cNvGrpSpPr/>
            <p:nvPr/>
          </p:nvGrpSpPr>
          <p:grpSpPr>
            <a:xfrm rot="17595701">
              <a:off x="8431083" y="2649203"/>
              <a:ext cx="945726" cy="165048"/>
              <a:chOff x="8520691" y="2146095"/>
              <a:chExt cx="945726" cy="165048"/>
            </a:xfrm>
          </p:grpSpPr>
          <p:pic>
            <p:nvPicPr>
              <p:cNvPr id="116" name="Obrázek 115">
                <a:extLst>
                  <a:ext uri="{FF2B5EF4-FFF2-40B4-BE49-F238E27FC236}">
                    <a16:creationId xmlns:a16="http://schemas.microsoft.com/office/drawing/2014/main" id="{85DD018C-D60E-423C-A758-580E8FFE3C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17" name="Přímá spojnice 116">
                <a:extLst>
                  <a:ext uri="{FF2B5EF4-FFF2-40B4-BE49-F238E27FC236}">
                    <a16:creationId xmlns:a16="http://schemas.microsoft.com/office/drawing/2014/main" id="{CC56FF49-D52D-449B-BD5B-D86CF8F53B83}"/>
                  </a:ext>
                </a:extLst>
              </p:cNvPr>
              <p:cNvCxnSpPr>
                <a:cxnSpLocks/>
                <a:stCxn id="116" idx="1"/>
                <a:endCxn id="116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Skupina 117">
              <a:extLst>
                <a:ext uri="{FF2B5EF4-FFF2-40B4-BE49-F238E27FC236}">
                  <a16:creationId xmlns:a16="http://schemas.microsoft.com/office/drawing/2014/main" id="{6484A2AC-E4FF-42BB-A164-1D975CB9C13D}"/>
                </a:ext>
              </a:extLst>
            </p:cNvPr>
            <p:cNvGrpSpPr/>
            <p:nvPr/>
          </p:nvGrpSpPr>
          <p:grpSpPr>
            <a:xfrm rot="3657373">
              <a:off x="8459043" y="3505097"/>
              <a:ext cx="945726" cy="165048"/>
              <a:chOff x="8520691" y="2146095"/>
              <a:chExt cx="945726" cy="165048"/>
            </a:xfrm>
          </p:grpSpPr>
          <p:pic>
            <p:nvPicPr>
              <p:cNvPr id="119" name="Obrázek 118">
                <a:extLst>
                  <a:ext uri="{FF2B5EF4-FFF2-40B4-BE49-F238E27FC236}">
                    <a16:creationId xmlns:a16="http://schemas.microsoft.com/office/drawing/2014/main" id="{9029E528-E0B2-4EA7-B284-20037BF0EF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20" name="Přímá spojnice 119">
                <a:extLst>
                  <a:ext uri="{FF2B5EF4-FFF2-40B4-BE49-F238E27FC236}">
                    <a16:creationId xmlns:a16="http://schemas.microsoft.com/office/drawing/2014/main" id="{FE87E518-E60F-4EA2-A1A2-CE36EB88CBB0}"/>
                  </a:ext>
                </a:extLst>
              </p:cNvPr>
              <p:cNvCxnSpPr>
                <a:cxnSpLocks/>
                <a:stCxn id="119" idx="1"/>
                <a:endCxn id="119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Skupina 142">
            <a:extLst>
              <a:ext uri="{FF2B5EF4-FFF2-40B4-BE49-F238E27FC236}">
                <a16:creationId xmlns:a16="http://schemas.microsoft.com/office/drawing/2014/main" id="{80F65166-5A84-4FC9-B7AB-CFF66047085E}"/>
              </a:ext>
            </a:extLst>
          </p:cNvPr>
          <p:cNvGrpSpPr/>
          <p:nvPr/>
        </p:nvGrpSpPr>
        <p:grpSpPr>
          <a:xfrm>
            <a:off x="440726" y="2736122"/>
            <a:ext cx="2691116" cy="718888"/>
            <a:chOff x="264625" y="3302123"/>
            <a:chExt cx="2691116" cy="718888"/>
          </a:xfrm>
        </p:grpSpPr>
        <p:pic>
          <p:nvPicPr>
            <p:cNvPr id="122" name="Obrázek 121">
              <a:extLst>
                <a:ext uri="{FF2B5EF4-FFF2-40B4-BE49-F238E27FC236}">
                  <a16:creationId xmlns:a16="http://schemas.microsoft.com/office/drawing/2014/main" id="{55C66058-4522-49A3-ACE5-8BDA5BCE6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2007883" y="3432912"/>
              <a:ext cx="945726" cy="165048"/>
            </a:xfrm>
            <a:prstGeom prst="rect">
              <a:avLst/>
            </a:prstGeom>
          </p:spPr>
        </p:pic>
        <p:cxnSp>
          <p:nvCxnSpPr>
            <p:cNvPr id="123" name="Přímá spojnice 122">
              <a:extLst>
                <a:ext uri="{FF2B5EF4-FFF2-40B4-BE49-F238E27FC236}">
                  <a16:creationId xmlns:a16="http://schemas.microsoft.com/office/drawing/2014/main" id="{C0E08BA6-D073-4709-A591-E1A248E484FC}"/>
                </a:ext>
              </a:extLst>
            </p:cNvPr>
            <p:cNvCxnSpPr>
              <a:cxnSpLocks/>
              <a:stCxn id="122" idx="1"/>
              <a:endCxn id="122" idx="3"/>
            </p:cNvCxnSpPr>
            <p:nvPr/>
          </p:nvCxnSpPr>
          <p:spPr>
            <a:xfrm>
              <a:off x="2007883" y="3515436"/>
              <a:ext cx="945726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Obrázek 123">
              <a:extLst>
                <a:ext uri="{FF2B5EF4-FFF2-40B4-BE49-F238E27FC236}">
                  <a16:creationId xmlns:a16="http://schemas.microsoft.com/office/drawing/2014/main" id="{5B1E0C77-EEBA-477B-B0AB-F67CA2DF2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2008949" y="3564773"/>
              <a:ext cx="945726" cy="165048"/>
            </a:xfrm>
            <a:prstGeom prst="rect">
              <a:avLst/>
            </a:prstGeom>
          </p:spPr>
        </p:pic>
        <p:cxnSp>
          <p:nvCxnSpPr>
            <p:cNvPr id="125" name="Přímá spojnice 124">
              <a:extLst>
                <a:ext uri="{FF2B5EF4-FFF2-40B4-BE49-F238E27FC236}">
                  <a16:creationId xmlns:a16="http://schemas.microsoft.com/office/drawing/2014/main" id="{B98F5C64-537D-436B-8AF5-9868E8047488}"/>
                </a:ext>
              </a:extLst>
            </p:cNvPr>
            <p:cNvCxnSpPr>
              <a:cxnSpLocks/>
              <a:stCxn id="124" idx="1"/>
              <a:endCxn id="124" idx="3"/>
            </p:cNvCxnSpPr>
            <p:nvPr/>
          </p:nvCxnSpPr>
          <p:spPr>
            <a:xfrm>
              <a:off x="2008949" y="3647297"/>
              <a:ext cx="945726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Obrázek 125">
              <a:extLst>
                <a:ext uri="{FF2B5EF4-FFF2-40B4-BE49-F238E27FC236}">
                  <a16:creationId xmlns:a16="http://schemas.microsoft.com/office/drawing/2014/main" id="{ED00BB25-0B50-40FF-8C75-36DAC5EDF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2010015" y="3708462"/>
              <a:ext cx="945726" cy="165048"/>
            </a:xfrm>
            <a:prstGeom prst="rect">
              <a:avLst/>
            </a:prstGeom>
          </p:spPr>
        </p:pic>
        <p:cxnSp>
          <p:nvCxnSpPr>
            <p:cNvPr id="127" name="Přímá spojnice 126">
              <a:extLst>
                <a:ext uri="{FF2B5EF4-FFF2-40B4-BE49-F238E27FC236}">
                  <a16:creationId xmlns:a16="http://schemas.microsoft.com/office/drawing/2014/main" id="{4C7248C6-4B21-4F7C-BF88-BCDD102C05D0}"/>
                </a:ext>
              </a:extLst>
            </p:cNvPr>
            <p:cNvCxnSpPr>
              <a:cxnSpLocks/>
              <a:stCxn id="126" idx="1"/>
              <a:endCxn id="126" idx="3"/>
            </p:cNvCxnSpPr>
            <p:nvPr/>
          </p:nvCxnSpPr>
          <p:spPr>
            <a:xfrm>
              <a:off x="2010015" y="3790986"/>
              <a:ext cx="945726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Obrázek 127">
              <a:extLst>
                <a:ext uri="{FF2B5EF4-FFF2-40B4-BE49-F238E27FC236}">
                  <a16:creationId xmlns:a16="http://schemas.microsoft.com/office/drawing/2014/main" id="{D824655D-3907-4E71-9025-61CDBD99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2009663" y="3855963"/>
              <a:ext cx="945726" cy="165048"/>
            </a:xfrm>
            <a:prstGeom prst="rect">
              <a:avLst/>
            </a:prstGeom>
          </p:spPr>
        </p:pic>
        <p:cxnSp>
          <p:nvCxnSpPr>
            <p:cNvPr id="129" name="Přímá spojnice 128">
              <a:extLst>
                <a:ext uri="{FF2B5EF4-FFF2-40B4-BE49-F238E27FC236}">
                  <a16:creationId xmlns:a16="http://schemas.microsoft.com/office/drawing/2014/main" id="{E1A17E65-274B-4176-901D-E7C5C2A4FF4D}"/>
                </a:ext>
              </a:extLst>
            </p:cNvPr>
            <p:cNvCxnSpPr>
              <a:cxnSpLocks/>
              <a:stCxn id="128" idx="1"/>
              <a:endCxn id="128" idx="3"/>
            </p:cNvCxnSpPr>
            <p:nvPr/>
          </p:nvCxnSpPr>
          <p:spPr>
            <a:xfrm>
              <a:off x="2009663" y="3938487"/>
              <a:ext cx="945726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Skupina 134">
              <a:extLst>
                <a:ext uri="{FF2B5EF4-FFF2-40B4-BE49-F238E27FC236}">
                  <a16:creationId xmlns:a16="http://schemas.microsoft.com/office/drawing/2014/main" id="{25C77217-5AB6-4BBC-B50E-7B2E0F1DA3A9}"/>
                </a:ext>
              </a:extLst>
            </p:cNvPr>
            <p:cNvGrpSpPr/>
            <p:nvPr/>
          </p:nvGrpSpPr>
          <p:grpSpPr>
            <a:xfrm>
              <a:off x="271973" y="3672048"/>
              <a:ext cx="945726" cy="165048"/>
              <a:chOff x="271973" y="3672048"/>
              <a:chExt cx="945726" cy="165048"/>
            </a:xfrm>
          </p:grpSpPr>
          <p:pic>
            <p:nvPicPr>
              <p:cNvPr id="130" name="Obrázek 129">
                <a:extLst>
                  <a:ext uri="{FF2B5EF4-FFF2-40B4-BE49-F238E27FC236}">
                    <a16:creationId xmlns:a16="http://schemas.microsoft.com/office/drawing/2014/main" id="{436A5AF7-B9CA-4FFA-89C4-120EA960C8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271973" y="3672048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31" name="Přímá spojnice 130">
                <a:extLst>
                  <a:ext uri="{FF2B5EF4-FFF2-40B4-BE49-F238E27FC236}">
                    <a16:creationId xmlns:a16="http://schemas.microsoft.com/office/drawing/2014/main" id="{F36E1B4D-F8B2-47B6-9174-23A91F639C61}"/>
                  </a:ext>
                </a:extLst>
              </p:cNvPr>
              <p:cNvCxnSpPr>
                <a:cxnSpLocks/>
                <a:stCxn id="130" idx="1"/>
                <a:endCxn id="130" idx="3"/>
              </p:cNvCxnSpPr>
              <p:nvPr/>
            </p:nvCxnSpPr>
            <p:spPr>
              <a:xfrm>
                <a:off x="271973" y="3754572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Skupina 135">
              <a:extLst>
                <a:ext uri="{FF2B5EF4-FFF2-40B4-BE49-F238E27FC236}">
                  <a16:creationId xmlns:a16="http://schemas.microsoft.com/office/drawing/2014/main" id="{A52BA625-BB4C-476E-A36E-F49C3B1E4DC1}"/>
                </a:ext>
              </a:extLst>
            </p:cNvPr>
            <p:cNvGrpSpPr/>
            <p:nvPr/>
          </p:nvGrpSpPr>
          <p:grpSpPr>
            <a:xfrm rot="20913532">
              <a:off x="264625" y="3578763"/>
              <a:ext cx="945726" cy="165048"/>
              <a:chOff x="271973" y="3672048"/>
              <a:chExt cx="945726" cy="165048"/>
            </a:xfrm>
          </p:grpSpPr>
          <p:pic>
            <p:nvPicPr>
              <p:cNvPr id="137" name="Obrázek 136">
                <a:extLst>
                  <a:ext uri="{FF2B5EF4-FFF2-40B4-BE49-F238E27FC236}">
                    <a16:creationId xmlns:a16="http://schemas.microsoft.com/office/drawing/2014/main" id="{DB4C1854-21FF-4DD9-9D79-0D85B8A71B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271973" y="3672048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38" name="Přímá spojnice 137">
                <a:extLst>
                  <a:ext uri="{FF2B5EF4-FFF2-40B4-BE49-F238E27FC236}">
                    <a16:creationId xmlns:a16="http://schemas.microsoft.com/office/drawing/2014/main" id="{FAD8397A-95A2-40BA-9EAF-0477EC2B3B51}"/>
                  </a:ext>
                </a:extLst>
              </p:cNvPr>
              <p:cNvCxnSpPr>
                <a:cxnSpLocks/>
                <a:stCxn id="137" idx="1"/>
                <a:endCxn id="137" idx="3"/>
              </p:cNvCxnSpPr>
              <p:nvPr/>
            </p:nvCxnSpPr>
            <p:spPr>
              <a:xfrm>
                <a:off x="271973" y="3754572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Skupina 138">
              <a:extLst>
                <a:ext uri="{FF2B5EF4-FFF2-40B4-BE49-F238E27FC236}">
                  <a16:creationId xmlns:a16="http://schemas.microsoft.com/office/drawing/2014/main" id="{D03C64A0-E96E-4BE4-864A-69EFE900EF2D}"/>
                </a:ext>
              </a:extLst>
            </p:cNvPr>
            <p:cNvGrpSpPr/>
            <p:nvPr/>
          </p:nvGrpSpPr>
          <p:grpSpPr>
            <a:xfrm rot="708580">
              <a:off x="283892" y="3773439"/>
              <a:ext cx="945726" cy="165048"/>
              <a:chOff x="271973" y="3672048"/>
              <a:chExt cx="945726" cy="165048"/>
            </a:xfrm>
          </p:grpSpPr>
          <p:pic>
            <p:nvPicPr>
              <p:cNvPr id="140" name="Obrázek 139">
                <a:extLst>
                  <a:ext uri="{FF2B5EF4-FFF2-40B4-BE49-F238E27FC236}">
                    <a16:creationId xmlns:a16="http://schemas.microsoft.com/office/drawing/2014/main" id="{8B461871-F2D6-4C22-98B3-329DDA9E43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271973" y="3672048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41" name="Přímá spojnice 140">
                <a:extLst>
                  <a:ext uri="{FF2B5EF4-FFF2-40B4-BE49-F238E27FC236}">
                    <a16:creationId xmlns:a16="http://schemas.microsoft.com/office/drawing/2014/main" id="{BB0C6663-85ED-428D-9EF0-2483EB8D8CA1}"/>
                  </a:ext>
                </a:extLst>
              </p:cNvPr>
              <p:cNvCxnSpPr>
                <a:cxnSpLocks/>
                <a:stCxn id="140" idx="1"/>
                <a:endCxn id="140" idx="3"/>
              </p:cNvCxnSpPr>
              <p:nvPr/>
            </p:nvCxnSpPr>
            <p:spPr>
              <a:xfrm>
                <a:off x="271973" y="3754572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ovéPole 141">
              <a:extLst>
                <a:ext uri="{FF2B5EF4-FFF2-40B4-BE49-F238E27FC236}">
                  <a16:creationId xmlns:a16="http://schemas.microsoft.com/office/drawing/2014/main" id="{18AC1D27-4091-4B81-A732-1179077AC3CE}"/>
                </a:ext>
              </a:extLst>
            </p:cNvPr>
            <p:cNvSpPr txBox="1"/>
            <p:nvPr/>
          </p:nvSpPr>
          <p:spPr>
            <a:xfrm>
              <a:off x="1339604" y="330212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3600" dirty="0">
                  <a:solidFill>
                    <a:schemeClr val="accent1"/>
                  </a:solidFill>
                </a:rPr>
                <a:t>…</a:t>
              </a:r>
              <a:endParaRPr lang="de-DE" sz="3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EDBFC22D-48BB-419A-BC56-1CE7EC8108A0}"/>
              </a:ext>
            </a:extLst>
          </p:cNvPr>
          <p:cNvSpPr txBox="1"/>
          <p:nvPr/>
        </p:nvSpPr>
        <p:spPr>
          <a:xfrm>
            <a:off x="512784" y="3635471"/>
            <a:ext cx="388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Interferenz – wenn Wellen sich treffen. </a:t>
            </a:r>
          </a:p>
        </p:txBody>
      </p:sp>
      <p:sp>
        <p:nvSpPr>
          <p:cNvPr id="145" name="Ovál 144">
            <a:extLst>
              <a:ext uri="{FF2B5EF4-FFF2-40B4-BE49-F238E27FC236}">
                <a16:creationId xmlns:a16="http://schemas.microsoft.com/office/drawing/2014/main" id="{17C2CD81-E1B8-4C20-8B3E-E0CD6719DF8D}"/>
              </a:ext>
            </a:extLst>
          </p:cNvPr>
          <p:cNvSpPr/>
          <p:nvPr/>
        </p:nvSpPr>
        <p:spPr>
          <a:xfrm>
            <a:off x="8259888" y="1988647"/>
            <a:ext cx="720000" cy="72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Ovál 145">
            <a:extLst>
              <a:ext uri="{FF2B5EF4-FFF2-40B4-BE49-F238E27FC236}">
                <a16:creationId xmlns:a16="http://schemas.microsoft.com/office/drawing/2014/main" id="{E545AFD5-C908-4126-B1F3-CE9483E9F3A4}"/>
              </a:ext>
            </a:extLst>
          </p:cNvPr>
          <p:cNvSpPr/>
          <p:nvPr/>
        </p:nvSpPr>
        <p:spPr>
          <a:xfrm>
            <a:off x="7904160" y="1640243"/>
            <a:ext cx="1440000" cy="144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Ovál 146">
            <a:extLst>
              <a:ext uri="{FF2B5EF4-FFF2-40B4-BE49-F238E27FC236}">
                <a16:creationId xmlns:a16="http://schemas.microsoft.com/office/drawing/2014/main" id="{1D77C1F3-C005-4DA1-AABF-D1E4B354B418}"/>
              </a:ext>
            </a:extLst>
          </p:cNvPr>
          <p:cNvSpPr/>
          <p:nvPr/>
        </p:nvSpPr>
        <p:spPr>
          <a:xfrm>
            <a:off x="8082297" y="1803536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8" name="Přímá spojnice 147">
            <a:extLst>
              <a:ext uri="{FF2B5EF4-FFF2-40B4-BE49-F238E27FC236}">
                <a16:creationId xmlns:a16="http://schemas.microsoft.com/office/drawing/2014/main" id="{A325F23E-1BCC-4F42-BD51-39E778F53A28}"/>
              </a:ext>
            </a:extLst>
          </p:cNvPr>
          <p:cNvCxnSpPr>
            <a:cxnSpLocks/>
          </p:cNvCxnSpPr>
          <p:nvPr/>
        </p:nvCxnSpPr>
        <p:spPr>
          <a:xfrm>
            <a:off x="2312244" y="2787152"/>
            <a:ext cx="0" cy="7671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Přímá spojnice 150">
            <a:extLst>
              <a:ext uri="{FF2B5EF4-FFF2-40B4-BE49-F238E27FC236}">
                <a16:creationId xmlns:a16="http://schemas.microsoft.com/office/drawing/2014/main" id="{10A3C63D-A13D-4EC8-AFB8-BE300AF4B8C5}"/>
              </a:ext>
            </a:extLst>
          </p:cNvPr>
          <p:cNvCxnSpPr>
            <a:cxnSpLocks/>
          </p:cNvCxnSpPr>
          <p:nvPr/>
        </p:nvCxnSpPr>
        <p:spPr>
          <a:xfrm>
            <a:off x="2508645" y="2791626"/>
            <a:ext cx="0" cy="7671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Přímá spojnice 151">
            <a:extLst>
              <a:ext uri="{FF2B5EF4-FFF2-40B4-BE49-F238E27FC236}">
                <a16:creationId xmlns:a16="http://schemas.microsoft.com/office/drawing/2014/main" id="{C87F8AC3-F319-4544-B45D-F3AB535C2003}"/>
              </a:ext>
            </a:extLst>
          </p:cNvPr>
          <p:cNvCxnSpPr>
            <a:cxnSpLocks/>
          </p:cNvCxnSpPr>
          <p:nvPr/>
        </p:nvCxnSpPr>
        <p:spPr>
          <a:xfrm>
            <a:off x="2687281" y="2796597"/>
            <a:ext cx="0" cy="7671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Přímá spojnice 152">
            <a:extLst>
              <a:ext uri="{FF2B5EF4-FFF2-40B4-BE49-F238E27FC236}">
                <a16:creationId xmlns:a16="http://schemas.microsoft.com/office/drawing/2014/main" id="{045FB6A4-98F1-44DD-A84E-A2ED7E2E7B0B}"/>
              </a:ext>
            </a:extLst>
          </p:cNvPr>
          <p:cNvCxnSpPr>
            <a:cxnSpLocks/>
          </p:cNvCxnSpPr>
          <p:nvPr/>
        </p:nvCxnSpPr>
        <p:spPr>
          <a:xfrm>
            <a:off x="2874136" y="2805016"/>
            <a:ext cx="0" cy="7671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blouk 153">
            <a:extLst>
              <a:ext uri="{FF2B5EF4-FFF2-40B4-BE49-F238E27FC236}">
                <a16:creationId xmlns:a16="http://schemas.microsoft.com/office/drawing/2014/main" id="{7C006D47-857E-49A1-8898-1DD151299519}"/>
              </a:ext>
            </a:extLst>
          </p:cNvPr>
          <p:cNvSpPr/>
          <p:nvPr/>
        </p:nvSpPr>
        <p:spPr>
          <a:xfrm rot="5400000">
            <a:off x="-554065" y="2288571"/>
            <a:ext cx="1800000" cy="1800000"/>
          </a:xfrm>
          <a:prstGeom prst="arc">
            <a:avLst>
              <a:gd name="adj1" fmla="val 15100800"/>
              <a:gd name="adj2" fmla="val 1734938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blouk 154">
            <a:extLst>
              <a:ext uri="{FF2B5EF4-FFF2-40B4-BE49-F238E27FC236}">
                <a16:creationId xmlns:a16="http://schemas.microsoft.com/office/drawing/2014/main" id="{CF9DC7FA-1202-4C4D-B474-CBD2B594B90F}"/>
              </a:ext>
            </a:extLst>
          </p:cNvPr>
          <p:cNvSpPr/>
          <p:nvPr/>
        </p:nvSpPr>
        <p:spPr>
          <a:xfrm rot="5400000">
            <a:off x="-386301" y="2502529"/>
            <a:ext cx="1440000" cy="1440000"/>
          </a:xfrm>
          <a:prstGeom prst="arc">
            <a:avLst>
              <a:gd name="adj1" fmla="val 15100800"/>
              <a:gd name="adj2" fmla="val 1734938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Oblouk 155">
            <a:extLst>
              <a:ext uri="{FF2B5EF4-FFF2-40B4-BE49-F238E27FC236}">
                <a16:creationId xmlns:a16="http://schemas.microsoft.com/office/drawing/2014/main" id="{D62F655F-EB83-474A-A00C-0364B6D2218D}"/>
              </a:ext>
            </a:extLst>
          </p:cNvPr>
          <p:cNvSpPr/>
          <p:nvPr/>
        </p:nvSpPr>
        <p:spPr>
          <a:xfrm rot="5400000">
            <a:off x="-212157" y="2665216"/>
            <a:ext cx="1080000" cy="1080000"/>
          </a:xfrm>
          <a:prstGeom prst="arc">
            <a:avLst>
              <a:gd name="adj1" fmla="val 15100800"/>
              <a:gd name="adj2" fmla="val 1734938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8" name="Skupina 167">
            <a:extLst>
              <a:ext uri="{FF2B5EF4-FFF2-40B4-BE49-F238E27FC236}">
                <a16:creationId xmlns:a16="http://schemas.microsoft.com/office/drawing/2014/main" id="{EA81B9D6-407A-4D9D-B963-F19E34F6B248}"/>
              </a:ext>
            </a:extLst>
          </p:cNvPr>
          <p:cNvGrpSpPr/>
          <p:nvPr/>
        </p:nvGrpSpPr>
        <p:grpSpPr>
          <a:xfrm>
            <a:off x="4145586" y="2902716"/>
            <a:ext cx="2999269" cy="1800000"/>
            <a:chOff x="4145586" y="2902716"/>
            <a:chExt cx="2999269" cy="1800000"/>
          </a:xfrm>
        </p:grpSpPr>
        <p:sp>
          <p:nvSpPr>
            <p:cNvPr id="157" name="Oblouk 156">
              <a:extLst>
                <a:ext uri="{FF2B5EF4-FFF2-40B4-BE49-F238E27FC236}">
                  <a16:creationId xmlns:a16="http://schemas.microsoft.com/office/drawing/2014/main" id="{4F0809FF-07AC-4BB6-A887-CE40B8663A35}"/>
                </a:ext>
              </a:extLst>
            </p:cNvPr>
            <p:cNvSpPr/>
            <p:nvPr/>
          </p:nvSpPr>
          <p:spPr>
            <a:xfrm rot="5400000">
              <a:off x="4145586" y="2902716"/>
              <a:ext cx="1800000" cy="1800000"/>
            </a:xfrm>
            <a:prstGeom prst="arc">
              <a:avLst>
                <a:gd name="adj1" fmla="val 13738124"/>
                <a:gd name="adj2" fmla="val 19029512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Oblouk 157">
              <a:extLst>
                <a:ext uri="{FF2B5EF4-FFF2-40B4-BE49-F238E27FC236}">
                  <a16:creationId xmlns:a16="http://schemas.microsoft.com/office/drawing/2014/main" id="{3CF20EE1-BFBC-4C26-8B9D-F86B8716ADEC}"/>
                </a:ext>
              </a:extLst>
            </p:cNvPr>
            <p:cNvSpPr/>
            <p:nvPr/>
          </p:nvSpPr>
          <p:spPr>
            <a:xfrm rot="5400000">
              <a:off x="4313350" y="3116674"/>
              <a:ext cx="1440000" cy="1440000"/>
            </a:xfrm>
            <a:prstGeom prst="arc">
              <a:avLst>
                <a:gd name="adj1" fmla="val 13499978"/>
                <a:gd name="adj2" fmla="val 18985813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Oblouk 158">
              <a:extLst>
                <a:ext uri="{FF2B5EF4-FFF2-40B4-BE49-F238E27FC236}">
                  <a16:creationId xmlns:a16="http://schemas.microsoft.com/office/drawing/2014/main" id="{422A2B57-A670-4704-A185-3E6578F8B9A4}"/>
                </a:ext>
              </a:extLst>
            </p:cNvPr>
            <p:cNvSpPr/>
            <p:nvPr/>
          </p:nvSpPr>
          <p:spPr>
            <a:xfrm rot="5400000">
              <a:off x="4487494" y="3279361"/>
              <a:ext cx="1080000" cy="1080000"/>
            </a:xfrm>
            <a:prstGeom prst="arc">
              <a:avLst>
                <a:gd name="adj1" fmla="val 13447063"/>
                <a:gd name="adj2" fmla="val 19072115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Ovál 159">
              <a:extLst>
                <a:ext uri="{FF2B5EF4-FFF2-40B4-BE49-F238E27FC236}">
                  <a16:creationId xmlns:a16="http://schemas.microsoft.com/office/drawing/2014/main" id="{30ED74DE-C997-44B3-8607-DD3DCC650D32}"/>
                </a:ext>
              </a:extLst>
            </p:cNvPr>
            <p:cNvSpPr/>
            <p:nvPr/>
          </p:nvSpPr>
          <p:spPr>
            <a:xfrm>
              <a:off x="4991494" y="3820696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Oblouk 160">
              <a:extLst>
                <a:ext uri="{FF2B5EF4-FFF2-40B4-BE49-F238E27FC236}">
                  <a16:creationId xmlns:a16="http://schemas.microsoft.com/office/drawing/2014/main" id="{4BB5412F-A0D3-4F7D-8913-D37F7F43FDD6}"/>
                </a:ext>
              </a:extLst>
            </p:cNvPr>
            <p:cNvSpPr/>
            <p:nvPr/>
          </p:nvSpPr>
          <p:spPr>
            <a:xfrm rot="5400000">
              <a:off x="4685586" y="3485870"/>
              <a:ext cx="720000" cy="720000"/>
            </a:xfrm>
            <a:prstGeom prst="arc">
              <a:avLst>
                <a:gd name="adj1" fmla="val 12999013"/>
                <a:gd name="adj2" fmla="val 1959998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Oblouk 161">
              <a:extLst>
                <a:ext uri="{FF2B5EF4-FFF2-40B4-BE49-F238E27FC236}">
                  <a16:creationId xmlns:a16="http://schemas.microsoft.com/office/drawing/2014/main" id="{F2719B67-980E-4AB4-ACAA-6C865C409AB4}"/>
                </a:ext>
              </a:extLst>
            </p:cNvPr>
            <p:cNvSpPr/>
            <p:nvPr/>
          </p:nvSpPr>
          <p:spPr>
            <a:xfrm rot="5400000">
              <a:off x="4847494" y="3676696"/>
              <a:ext cx="360000" cy="360000"/>
            </a:xfrm>
            <a:prstGeom prst="arc">
              <a:avLst>
                <a:gd name="adj1" fmla="val 12999013"/>
                <a:gd name="adj2" fmla="val 1959998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3" name="Přímá spojnice 162">
              <a:extLst>
                <a:ext uri="{FF2B5EF4-FFF2-40B4-BE49-F238E27FC236}">
                  <a16:creationId xmlns:a16="http://schemas.microsoft.com/office/drawing/2014/main" id="{8945C822-4D27-4C5C-82AB-E2BB11AB4AF4}"/>
                </a:ext>
              </a:extLst>
            </p:cNvPr>
            <p:cNvCxnSpPr>
              <a:cxnSpLocks/>
            </p:cNvCxnSpPr>
            <p:nvPr/>
          </p:nvCxnSpPr>
          <p:spPr>
            <a:xfrm>
              <a:off x="5319611" y="3444451"/>
              <a:ext cx="0" cy="76711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římá spojnice 163">
              <a:extLst>
                <a:ext uri="{FF2B5EF4-FFF2-40B4-BE49-F238E27FC236}">
                  <a16:creationId xmlns:a16="http://schemas.microsoft.com/office/drawing/2014/main" id="{FC5EEEE1-11D2-415F-9218-DD6687A97B59}"/>
                </a:ext>
              </a:extLst>
            </p:cNvPr>
            <p:cNvCxnSpPr>
              <a:cxnSpLocks/>
            </p:cNvCxnSpPr>
            <p:nvPr/>
          </p:nvCxnSpPr>
          <p:spPr>
            <a:xfrm>
              <a:off x="5516012" y="3448925"/>
              <a:ext cx="0" cy="76711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>
              <a:extLst>
                <a:ext uri="{FF2B5EF4-FFF2-40B4-BE49-F238E27FC236}">
                  <a16:creationId xmlns:a16="http://schemas.microsoft.com/office/drawing/2014/main" id="{9F506F73-981F-4B6E-93B9-067F3D22C5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4648" y="3453896"/>
              <a:ext cx="0" cy="76711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římá spojnice 165">
              <a:extLst>
                <a:ext uri="{FF2B5EF4-FFF2-40B4-BE49-F238E27FC236}">
                  <a16:creationId xmlns:a16="http://schemas.microsoft.com/office/drawing/2014/main" id="{9EDDF050-3A98-4719-AE9C-7FB857C5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881503" y="3462315"/>
              <a:ext cx="0" cy="76711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7" name="Obrázek 166">
              <a:extLst>
                <a:ext uri="{FF2B5EF4-FFF2-40B4-BE49-F238E27FC236}">
                  <a16:creationId xmlns:a16="http://schemas.microsoft.com/office/drawing/2014/main" id="{4128EEAB-87AA-4304-976F-FFD5F6359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57427" y="3348419"/>
              <a:ext cx="987428" cy="989724"/>
            </a:xfrm>
            <a:prstGeom prst="rect">
              <a:avLst/>
            </a:prstGeom>
          </p:spPr>
        </p:pic>
      </p:grpSp>
      <p:sp>
        <p:nvSpPr>
          <p:cNvPr id="169" name="TextovéPole 168">
            <a:extLst>
              <a:ext uri="{FF2B5EF4-FFF2-40B4-BE49-F238E27FC236}">
                <a16:creationId xmlns:a16="http://schemas.microsoft.com/office/drawing/2014/main" id="{372D1EBF-A30B-46A5-9A6D-BB94429C5392}"/>
              </a:ext>
            </a:extLst>
          </p:cNvPr>
          <p:cNvSpPr txBox="1"/>
          <p:nvPr/>
        </p:nvSpPr>
        <p:spPr>
          <a:xfrm>
            <a:off x="7292180" y="3686166"/>
            <a:ext cx="1855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Hologramm</a:t>
            </a:r>
            <a:r>
              <a:rPr lang="cs-CZ" sz="1200" dirty="0"/>
              <a:t> </a:t>
            </a:r>
            <a:r>
              <a:rPr lang="cs-CZ" sz="1200" dirty="0" err="1"/>
              <a:t>eines</a:t>
            </a:r>
            <a:r>
              <a:rPr lang="cs-CZ" sz="1200" dirty="0"/>
              <a:t> </a:t>
            </a:r>
            <a:r>
              <a:rPr lang="cs-CZ" sz="1200" dirty="0" err="1"/>
              <a:t>Punktes</a:t>
            </a:r>
            <a:endParaRPr lang="cs-CZ" sz="1200" dirty="0"/>
          </a:p>
        </p:txBody>
      </p:sp>
      <p:sp>
        <p:nvSpPr>
          <p:cNvPr id="170" name="TextovéPole 169">
            <a:extLst>
              <a:ext uri="{FF2B5EF4-FFF2-40B4-BE49-F238E27FC236}">
                <a16:creationId xmlns:a16="http://schemas.microsoft.com/office/drawing/2014/main" id="{B8BE17CC-D84C-4075-B613-0995CD6681E0}"/>
              </a:ext>
            </a:extLst>
          </p:cNvPr>
          <p:cNvSpPr txBox="1"/>
          <p:nvPr/>
        </p:nvSpPr>
        <p:spPr>
          <a:xfrm>
            <a:off x="8355771" y="4988601"/>
            <a:ext cx="137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Hologramm der Kiesela</a:t>
            </a:r>
            <a:r>
              <a:rPr lang="de-DE" dirty="0"/>
              <a:t>l</a:t>
            </a:r>
            <a:r>
              <a:rPr lang="cs-CZ" dirty="0"/>
              <a:t>gen?</a:t>
            </a:r>
          </a:p>
        </p:txBody>
      </p:sp>
      <p:sp>
        <p:nvSpPr>
          <p:cNvPr id="172" name="TextovéPole 171">
            <a:extLst>
              <a:ext uri="{FF2B5EF4-FFF2-40B4-BE49-F238E27FC236}">
                <a16:creationId xmlns:a16="http://schemas.microsoft.com/office/drawing/2014/main" id="{6554920E-B9E2-43C5-8A76-D176405383A3}"/>
              </a:ext>
            </a:extLst>
          </p:cNvPr>
          <p:cNvSpPr txBox="1"/>
          <p:nvPr/>
        </p:nvSpPr>
        <p:spPr>
          <a:xfrm rot="16200000">
            <a:off x="2482456" y="3041652"/>
            <a:ext cx="92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Wellenfront</a:t>
            </a:r>
            <a:endParaRPr lang="cs-CZ" sz="1200" dirty="0"/>
          </a:p>
        </p:txBody>
      </p:sp>
      <p:sp>
        <p:nvSpPr>
          <p:cNvPr id="175" name="TextovéPole 174">
            <a:extLst>
              <a:ext uri="{FF2B5EF4-FFF2-40B4-BE49-F238E27FC236}">
                <a16:creationId xmlns:a16="http://schemas.microsoft.com/office/drawing/2014/main" id="{B3008757-EDA8-4C9F-8979-90BA40AC8114}"/>
              </a:ext>
            </a:extLst>
          </p:cNvPr>
          <p:cNvSpPr txBox="1"/>
          <p:nvPr/>
        </p:nvSpPr>
        <p:spPr>
          <a:xfrm rot="19502151">
            <a:off x="8475479" y="2729465"/>
            <a:ext cx="92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Wellenfront</a:t>
            </a:r>
            <a:endParaRPr lang="cs-CZ" sz="1200" dirty="0"/>
          </a:p>
        </p:txBody>
      </p:sp>
      <p:sp>
        <p:nvSpPr>
          <p:cNvPr id="176" name="TextovéPole 175">
            <a:extLst>
              <a:ext uri="{FF2B5EF4-FFF2-40B4-BE49-F238E27FC236}">
                <a16:creationId xmlns:a16="http://schemas.microsoft.com/office/drawing/2014/main" id="{2F35F1FA-EA37-4ADE-9CD0-37BC3CA9635C}"/>
              </a:ext>
            </a:extLst>
          </p:cNvPr>
          <p:cNvSpPr txBox="1"/>
          <p:nvPr/>
        </p:nvSpPr>
        <p:spPr>
          <a:xfrm rot="4552253">
            <a:off x="7588073" y="2378290"/>
            <a:ext cx="92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Wellenfront</a:t>
            </a:r>
            <a:endParaRPr lang="cs-CZ" sz="1200" dirty="0"/>
          </a:p>
        </p:txBody>
      </p:sp>
      <p:sp>
        <p:nvSpPr>
          <p:cNvPr id="177" name="TextovéPole 176">
            <a:extLst>
              <a:ext uri="{FF2B5EF4-FFF2-40B4-BE49-F238E27FC236}">
                <a16:creationId xmlns:a16="http://schemas.microsoft.com/office/drawing/2014/main" id="{B1C72B83-1293-4581-A077-46F2A70A7544}"/>
              </a:ext>
            </a:extLst>
          </p:cNvPr>
          <p:cNvSpPr txBox="1"/>
          <p:nvPr/>
        </p:nvSpPr>
        <p:spPr>
          <a:xfrm rot="12032971">
            <a:off x="8399309" y="1689575"/>
            <a:ext cx="92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Wellenfront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423597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646D53C5-5E35-4A05-9AE6-C9809B11792F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47976134-878C-41D8-9FE3-821440A576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7DA010A-6CEE-4B5A-B3D5-CD9256DE52D9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kern="120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n-GB" sz="11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100" b="1" kern="120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en-GB" sz="11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100" b="1" kern="120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en-GB" sz="3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05E3C4BA-1AB2-4695-9DF9-11163A563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2DF3E3A7-F6BA-46CC-A2CB-748B990414DE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3577"/>
                </a:solidFill>
              </a:rPr>
              <a:t>useetoo.org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1200CB0-0369-4D66-BBC5-64A1D9E2B961}"/>
              </a:ext>
            </a:extLst>
          </p:cNvPr>
          <p:cNvSpPr txBox="1"/>
          <p:nvPr/>
        </p:nvSpPr>
        <p:spPr>
          <a:xfrm>
            <a:off x="1422450" y="182923"/>
            <a:ext cx="706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Inline Holography – Lensless Imaging</a:t>
            </a:r>
          </a:p>
        </p:txBody>
      </p:sp>
      <p:sp>
        <p:nvSpPr>
          <p:cNvPr id="8" name="Oblouk 7">
            <a:extLst>
              <a:ext uri="{FF2B5EF4-FFF2-40B4-BE49-F238E27FC236}">
                <a16:creationId xmlns:a16="http://schemas.microsoft.com/office/drawing/2014/main" id="{1825B5FE-0E5E-410F-84E3-415EB113B3E6}"/>
              </a:ext>
            </a:extLst>
          </p:cNvPr>
          <p:cNvSpPr/>
          <p:nvPr/>
        </p:nvSpPr>
        <p:spPr>
          <a:xfrm rot="5400000">
            <a:off x="2778645" y="3704114"/>
            <a:ext cx="3600000" cy="3600000"/>
          </a:xfrm>
          <a:prstGeom prst="arc">
            <a:avLst>
              <a:gd name="adj1" fmla="val 14487318"/>
              <a:gd name="adj2" fmla="val 17959376"/>
            </a:avLst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077696E2-82F1-475C-8BC2-C7AFF4441167}"/>
              </a:ext>
            </a:extLst>
          </p:cNvPr>
          <p:cNvGrpSpPr/>
          <p:nvPr/>
        </p:nvGrpSpPr>
        <p:grpSpPr>
          <a:xfrm>
            <a:off x="1121362" y="4257821"/>
            <a:ext cx="7705163" cy="2172976"/>
            <a:chOff x="1370702" y="4250708"/>
            <a:chExt cx="7705163" cy="2172976"/>
          </a:xfrm>
        </p:grpSpPr>
        <p:sp>
          <p:nvSpPr>
            <p:cNvPr id="10" name="Obdélník: se zakulacenými rohy 9">
              <a:extLst>
                <a:ext uri="{FF2B5EF4-FFF2-40B4-BE49-F238E27FC236}">
                  <a16:creationId xmlns:a16="http://schemas.microsoft.com/office/drawing/2014/main" id="{F6E201D2-81D9-48E4-B087-797A6C567CA3}"/>
                </a:ext>
              </a:extLst>
            </p:cNvPr>
            <p:cNvSpPr/>
            <p:nvPr/>
          </p:nvSpPr>
          <p:spPr>
            <a:xfrm>
              <a:off x="1380438" y="4615885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bdélník: se zakulacenými rohy 10">
              <a:extLst>
                <a:ext uri="{FF2B5EF4-FFF2-40B4-BE49-F238E27FC236}">
                  <a16:creationId xmlns:a16="http://schemas.microsoft.com/office/drawing/2014/main" id="{B225147A-A6B1-4C54-90B3-F59730744F57}"/>
                </a:ext>
              </a:extLst>
            </p:cNvPr>
            <p:cNvSpPr/>
            <p:nvPr/>
          </p:nvSpPr>
          <p:spPr>
            <a:xfrm>
              <a:off x="3180438" y="4615885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bdélník: se zakulacenými rohy 11">
              <a:extLst>
                <a:ext uri="{FF2B5EF4-FFF2-40B4-BE49-F238E27FC236}">
                  <a16:creationId xmlns:a16="http://schemas.microsoft.com/office/drawing/2014/main" id="{EB0F9B33-F502-4FE9-9B7F-6C07B178F1F0}"/>
                </a:ext>
              </a:extLst>
            </p:cNvPr>
            <p:cNvSpPr/>
            <p:nvPr/>
          </p:nvSpPr>
          <p:spPr>
            <a:xfrm>
              <a:off x="4980438" y="4615885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bdélník: se zakulacenými rohy 12">
              <a:extLst>
                <a:ext uri="{FF2B5EF4-FFF2-40B4-BE49-F238E27FC236}">
                  <a16:creationId xmlns:a16="http://schemas.microsoft.com/office/drawing/2014/main" id="{94DB43E4-C885-4514-92E9-4B799ED9802C}"/>
                </a:ext>
              </a:extLst>
            </p:cNvPr>
            <p:cNvSpPr/>
            <p:nvPr/>
          </p:nvSpPr>
          <p:spPr>
            <a:xfrm>
              <a:off x="6780438" y="4615885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vnoramenný trojúhelník 13">
              <a:extLst>
                <a:ext uri="{FF2B5EF4-FFF2-40B4-BE49-F238E27FC236}">
                  <a16:creationId xmlns:a16="http://schemas.microsoft.com/office/drawing/2014/main" id="{505A3265-2676-4687-B8EC-161489CBFA5C}"/>
                </a:ext>
              </a:extLst>
            </p:cNvPr>
            <p:cNvSpPr/>
            <p:nvPr/>
          </p:nvSpPr>
          <p:spPr>
            <a:xfrm rot="16200000" flipH="1">
              <a:off x="1733070" y="5091025"/>
              <a:ext cx="540001" cy="838608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Skupina 14">
              <a:extLst>
                <a:ext uri="{FF2B5EF4-FFF2-40B4-BE49-F238E27FC236}">
                  <a16:creationId xmlns:a16="http://schemas.microsoft.com/office/drawing/2014/main" id="{3D1DBB22-85BD-4F67-AF28-9EA6AE0D002A}"/>
                </a:ext>
              </a:extLst>
            </p:cNvPr>
            <p:cNvGrpSpPr/>
            <p:nvPr/>
          </p:nvGrpSpPr>
          <p:grpSpPr>
            <a:xfrm rot="5400000">
              <a:off x="7764917" y="5417877"/>
              <a:ext cx="828002" cy="172475"/>
              <a:chOff x="5600023" y="1961108"/>
              <a:chExt cx="828002" cy="172475"/>
            </a:xfrm>
          </p:grpSpPr>
          <p:sp>
            <p:nvSpPr>
              <p:cNvPr id="51" name="Obdélník 50">
                <a:extLst>
                  <a:ext uri="{FF2B5EF4-FFF2-40B4-BE49-F238E27FC236}">
                    <a16:creationId xmlns:a16="http://schemas.microsoft.com/office/drawing/2014/main" id="{79F3A30C-02F5-4DF4-B755-F4EB2B85F893}"/>
                  </a:ext>
                </a:extLst>
              </p:cNvPr>
              <p:cNvSpPr/>
              <p:nvPr/>
            </p:nvSpPr>
            <p:spPr>
              <a:xfrm>
                <a:off x="5600023" y="1961108"/>
                <a:ext cx="828002" cy="775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bdélník 51">
                <a:extLst>
                  <a:ext uri="{FF2B5EF4-FFF2-40B4-BE49-F238E27FC236}">
                    <a16:creationId xmlns:a16="http://schemas.microsoft.com/office/drawing/2014/main" id="{2A3722D9-CC11-4503-9D28-82CBCF0FA669}"/>
                  </a:ext>
                </a:extLst>
              </p:cNvPr>
              <p:cNvSpPr/>
              <p:nvPr/>
            </p:nvSpPr>
            <p:spPr>
              <a:xfrm>
                <a:off x="5913963" y="2045708"/>
                <a:ext cx="200123" cy="8787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Částečný kruh 15">
              <a:extLst>
                <a:ext uri="{FF2B5EF4-FFF2-40B4-BE49-F238E27FC236}">
                  <a16:creationId xmlns:a16="http://schemas.microsoft.com/office/drawing/2014/main" id="{CAA73CA0-2163-4E9C-A52A-B298A3550EC6}"/>
                </a:ext>
              </a:extLst>
            </p:cNvPr>
            <p:cNvSpPr/>
            <p:nvPr/>
          </p:nvSpPr>
          <p:spPr>
            <a:xfrm rot="10800000">
              <a:off x="1549669" y="5440774"/>
              <a:ext cx="137849" cy="150222"/>
            </a:xfrm>
            <a:prstGeom prst="pie">
              <a:avLst>
                <a:gd name="adj1" fmla="val 5456225"/>
                <a:gd name="adj2" fmla="val 162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82C295C-FD27-4784-8E4C-F9B7D0A6BCB6}"/>
                </a:ext>
              </a:extLst>
            </p:cNvPr>
            <p:cNvSpPr/>
            <p:nvPr/>
          </p:nvSpPr>
          <p:spPr>
            <a:xfrm rot="5400000">
              <a:off x="1238245" y="5471948"/>
              <a:ext cx="672822" cy="878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0CD8622-EA53-4B18-A3ED-04E167582C41}"/>
                </a:ext>
              </a:extLst>
            </p:cNvPr>
            <p:cNvSpPr/>
            <p:nvPr/>
          </p:nvSpPr>
          <p:spPr>
            <a:xfrm rot="5400000">
              <a:off x="1964856" y="5046595"/>
              <a:ext cx="869318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98CE281F-12B6-4271-8022-015ABCEAE497}"/>
                </a:ext>
              </a:extLst>
            </p:cNvPr>
            <p:cNvSpPr/>
            <p:nvPr/>
          </p:nvSpPr>
          <p:spPr>
            <a:xfrm rot="5400000">
              <a:off x="1964855" y="5942556"/>
              <a:ext cx="869318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E9A0FB9-0C81-4EEE-AD86-31E81EF1BCB4}"/>
                </a:ext>
              </a:extLst>
            </p:cNvPr>
            <p:cNvSpPr/>
            <p:nvPr/>
          </p:nvSpPr>
          <p:spPr>
            <a:xfrm rot="5400000">
              <a:off x="7529865" y="5493026"/>
              <a:ext cx="86931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vnoramenný trojúhelník 20">
              <a:extLst>
                <a:ext uri="{FF2B5EF4-FFF2-40B4-BE49-F238E27FC236}">
                  <a16:creationId xmlns:a16="http://schemas.microsoft.com/office/drawing/2014/main" id="{D94FD3BC-CF15-426D-8849-E472713BEAC0}"/>
                </a:ext>
              </a:extLst>
            </p:cNvPr>
            <p:cNvSpPr/>
            <p:nvPr/>
          </p:nvSpPr>
          <p:spPr>
            <a:xfrm rot="16200000" flipH="1">
              <a:off x="4558458" y="2676791"/>
              <a:ext cx="1353939" cy="5693787"/>
            </a:xfrm>
            <a:prstGeom prst="triangl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blouk 21">
              <a:extLst>
                <a:ext uri="{FF2B5EF4-FFF2-40B4-BE49-F238E27FC236}">
                  <a16:creationId xmlns:a16="http://schemas.microsoft.com/office/drawing/2014/main" id="{B10EB9DD-1080-42BC-9D63-A75C48E5F9F9}"/>
                </a:ext>
              </a:extLst>
            </p:cNvPr>
            <p:cNvSpPr/>
            <p:nvPr/>
          </p:nvSpPr>
          <p:spPr>
            <a:xfrm rot="5400000">
              <a:off x="2388534" y="5423824"/>
              <a:ext cx="180000" cy="180000"/>
            </a:xfrm>
            <a:prstGeom prst="arc">
              <a:avLst>
                <a:gd name="adj1" fmla="val 10764255"/>
                <a:gd name="adj2" fmla="val 0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blouk 22">
              <a:extLst>
                <a:ext uri="{FF2B5EF4-FFF2-40B4-BE49-F238E27FC236}">
                  <a16:creationId xmlns:a16="http://schemas.microsoft.com/office/drawing/2014/main" id="{A1C052F5-1CFC-4C6B-85E5-C387A5189F93}"/>
                </a:ext>
              </a:extLst>
            </p:cNvPr>
            <p:cNvSpPr/>
            <p:nvPr/>
          </p:nvSpPr>
          <p:spPr>
            <a:xfrm rot="5400000">
              <a:off x="2508645" y="5395756"/>
              <a:ext cx="270000" cy="270000"/>
            </a:xfrm>
            <a:prstGeom prst="arc">
              <a:avLst>
                <a:gd name="adj1" fmla="val 10764255"/>
                <a:gd name="adj2" fmla="val 0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blouk 23">
              <a:extLst>
                <a:ext uri="{FF2B5EF4-FFF2-40B4-BE49-F238E27FC236}">
                  <a16:creationId xmlns:a16="http://schemas.microsoft.com/office/drawing/2014/main" id="{E171569B-8B8C-41ED-A756-B5763AF84AAE}"/>
                </a:ext>
              </a:extLst>
            </p:cNvPr>
            <p:cNvSpPr/>
            <p:nvPr/>
          </p:nvSpPr>
          <p:spPr>
            <a:xfrm rot="5400000">
              <a:off x="2627242" y="5333824"/>
              <a:ext cx="360000" cy="360000"/>
            </a:xfrm>
            <a:prstGeom prst="arc">
              <a:avLst>
                <a:gd name="adj1" fmla="val 10764255"/>
                <a:gd name="adj2" fmla="val 0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blouk 24">
              <a:extLst>
                <a:ext uri="{FF2B5EF4-FFF2-40B4-BE49-F238E27FC236}">
                  <a16:creationId xmlns:a16="http://schemas.microsoft.com/office/drawing/2014/main" id="{928632ED-0A36-4C91-B67F-5D7C92DD3D0A}"/>
                </a:ext>
              </a:extLst>
            </p:cNvPr>
            <p:cNvSpPr/>
            <p:nvPr/>
          </p:nvSpPr>
          <p:spPr>
            <a:xfrm rot="5400000">
              <a:off x="2834840" y="4613824"/>
              <a:ext cx="1800000" cy="1800000"/>
            </a:xfrm>
            <a:prstGeom prst="arc">
              <a:avLst>
                <a:gd name="adj1" fmla="val 13267437"/>
                <a:gd name="adj2" fmla="val 19175566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C289F2A-A0F4-4C0D-B9DE-D1244E3E410A}"/>
                </a:ext>
              </a:extLst>
            </p:cNvPr>
            <p:cNvCxnSpPr/>
            <p:nvPr/>
          </p:nvCxnSpPr>
          <p:spPr>
            <a:xfrm>
              <a:off x="7621309" y="461382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5D8F70AF-F7A4-4BA3-B6A4-E605F5320DDF}"/>
                </a:ext>
              </a:extLst>
            </p:cNvPr>
            <p:cNvCxnSpPr/>
            <p:nvPr/>
          </p:nvCxnSpPr>
          <p:spPr>
            <a:xfrm>
              <a:off x="7718766" y="461382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AB8C844-26C9-4766-9DE8-DF419C6B6E64}"/>
                </a:ext>
              </a:extLst>
            </p:cNvPr>
            <p:cNvCxnSpPr/>
            <p:nvPr/>
          </p:nvCxnSpPr>
          <p:spPr>
            <a:xfrm>
              <a:off x="7812953" y="4617047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3135632-F005-4E96-B662-2C0B24343D3A}"/>
                </a:ext>
              </a:extLst>
            </p:cNvPr>
            <p:cNvCxnSpPr/>
            <p:nvPr/>
          </p:nvCxnSpPr>
          <p:spPr>
            <a:xfrm>
              <a:off x="8082319" y="462368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0C6E4757-455F-4971-A7C2-6B17F6D86707}"/>
                </a:ext>
              </a:extLst>
            </p:cNvPr>
            <p:cNvCxnSpPr/>
            <p:nvPr/>
          </p:nvCxnSpPr>
          <p:spPr>
            <a:xfrm>
              <a:off x="7998504" y="461382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B59528A8-1A40-4C72-8699-7821E1CDC510}"/>
                </a:ext>
              </a:extLst>
            </p:cNvPr>
            <p:cNvCxnSpPr/>
            <p:nvPr/>
          </p:nvCxnSpPr>
          <p:spPr>
            <a:xfrm>
              <a:off x="7911065" y="4623684"/>
              <a:ext cx="0" cy="1800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956D3F48-9F55-4FD3-A502-54BBF59DE52A}"/>
                </a:ext>
              </a:extLst>
            </p:cNvPr>
            <p:cNvGrpSpPr/>
            <p:nvPr/>
          </p:nvGrpSpPr>
          <p:grpSpPr>
            <a:xfrm>
              <a:off x="7859675" y="5269756"/>
              <a:ext cx="252000" cy="252000"/>
              <a:chOff x="7859675" y="5269756"/>
              <a:chExt cx="252000" cy="252000"/>
            </a:xfrm>
          </p:grpSpPr>
          <p:sp>
            <p:nvSpPr>
              <p:cNvPr id="47" name="Oblouk 46">
                <a:extLst>
                  <a:ext uri="{FF2B5EF4-FFF2-40B4-BE49-F238E27FC236}">
                    <a16:creationId xmlns:a16="http://schemas.microsoft.com/office/drawing/2014/main" id="{01C22A62-6831-4353-A86E-F01494565209}"/>
                  </a:ext>
                </a:extLst>
              </p:cNvPr>
              <p:cNvSpPr/>
              <p:nvPr/>
            </p:nvSpPr>
            <p:spPr>
              <a:xfrm rot="5400000">
                <a:off x="7898718" y="5305756"/>
                <a:ext cx="180000" cy="180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blouk 47">
                <a:extLst>
                  <a:ext uri="{FF2B5EF4-FFF2-40B4-BE49-F238E27FC236}">
                    <a16:creationId xmlns:a16="http://schemas.microsoft.com/office/drawing/2014/main" id="{717504BE-F65C-4919-A4EB-16DBA48490B0}"/>
                  </a:ext>
                </a:extLst>
              </p:cNvPr>
              <p:cNvSpPr/>
              <p:nvPr/>
            </p:nvSpPr>
            <p:spPr>
              <a:xfrm rot="5400000">
                <a:off x="7859675" y="5269756"/>
                <a:ext cx="252000" cy="25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blouk 48">
                <a:extLst>
                  <a:ext uri="{FF2B5EF4-FFF2-40B4-BE49-F238E27FC236}">
                    <a16:creationId xmlns:a16="http://schemas.microsoft.com/office/drawing/2014/main" id="{859ABE01-2D3B-46C0-A4D6-FAF7C37D10D2}"/>
                  </a:ext>
                </a:extLst>
              </p:cNvPr>
              <p:cNvSpPr/>
              <p:nvPr/>
            </p:nvSpPr>
            <p:spPr>
              <a:xfrm rot="5400000">
                <a:off x="7918161" y="5325396"/>
                <a:ext cx="144000" cy="144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blouk 49">
                <a:extLst>
                  <a:ext uri="{FF2B5EF4-FFF2-40B4-BE49-F238E27FC236}">
                    <a16:creationId xmlns:a16="http://schemas.microsoft.com/office/drawing/2014/main" id="{5B9863D4-7F7F-48F0-BBCB-EED8A15FE53F}"/>
                  </a:ext>
                </a:extLst>
              </p:cNvPr>
              <p:cNvSpPr/>
              <p:nvPr/>
            </p:nvSpPr>
            <p:spPr>
              <a:xfrm rot="5400000">
                <a:off x="7961494" y="5361134"/>
                <a:ext cx="72000" cy="7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C0D93373-113F-448A-A59E-A0570C8F3E01}"/>
                </a:ext>
              </a:extLst>
            </p:cNvPr>
            <p:cNvGrpSpPr/>
            <p:nvPr/>
          </p:nvGrpSpPr>
          <p:grpSpPr>
            <a:xfrm>
              <a:off x="7861383" y="5400472"/>
              <a:ext cx="252000" cy="252000"/>
              <a:chOff x="7859675" y="5269756"/>
              <a:chExt cx="252000" cy="252000"/>
            </a:xfrm>
          </p:grpSpPr>
          <p:sp>
            <p:nvSpPr>
              <p:cNvPr id="43" name="Oblouk 42">
                <a:extLst>
                  <a:ext uri="{FF2B5EF4-FFF2-40B4-BE49-F238E27FC236}">
                    <a16:creationId xmlns:a16="http://schemas.microsoft.com/office/drawing/2014/main" id="{4AE3EAF0-526F-4BBD-9B70-C2249545AACC}"/>
                  </a:ext>
                </a:extLst>
              </p:cNvPr>
              <p:cNvSpPr/>
              <p:nvPr/>
            </p:nvSpPr>
            <p:spPr>
              <a:xfrm rot="5400000">
                <a:off x="7898718" y="5305756"/>
                <a:ext cx="180000" cy="180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blouk 43">
                <a:extLst>
                  <a:ext uri="{FF2B5EF4-FFF2-40B4-BE49-F238E27FC236}">
                    <a16:creationId xmlns:a16="http://schemas.microsoft.com/office/drawing/2014/main" id="{902EFE6B-9C57-403D-BDF5-DA3359C69090}"/>
                  </a:ext>
                </a:extLst>
              </p:cNvPr>
              <p:cNvSpPr/>
              <p:nvPr/>
            </p:nvSpPr>
            <p:spPr>
              <a:xfrm rot="5400000">
                <a:off x="7859675" y="5269756"/>
                <a:ext cx="252000" cy="25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blouk 44">
                <a:extLst>
                  <a:ext uri="{FF2B5EF4-FFF2-40B4-BE49-F238E27FC236}">
                    <a16:creationId xmlns:a16="http://schemas.microsoft.com/office/drawing/2014/main" id="{CC6D2E02-8858-435F-B6C0-595DFD98329C}"/>
                  </a:ext>
                </a:extLst>
              </p:cNvPr>
              <p:cNvSpPr/>
              <p:nvPr/>
            </p:nvSpPr>
            <p:spPr>
              <a:xfrm rot="5400000">
                <a:off x="7918161" y="5325396"/>
                <a:ext cx="144000" cy="144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blouk 45">
                <a:extLst>
                  <a:ext uri="{FF2B5EF4-FFF2-40B4-BE49-F238E27FC236}">
                    <a16:creationId xmlns:a16="http://schemas.microsoft.com/office/drawing/2014/main" id="{CE09072C-01DD-4232-B64E-9D879250134E}"/>
                  </a:ext>
                </a:extLst>
              </p:cNvPr>
              <p:cNvSpPr/>
              <p:nvPr/>
            </p:nvSpPr>
            <p:spPr>
              <a:xfrm rot="5400000">
                <a:off x="7961494" y="5361134"/>
                <a:ext cx="72000" cy="7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" name="Skupina 33">
              <a:extLst>
                <a:ext uri="{FF2B5EF4-FFF2-40B4-BE49-F238E27FC236}">
                  <a16:creationId xmlns:a16="http://schemas.microsoft.com/office/drawing/2014/main" id="{701687C9-20B8-43B5-8561-BAA6C11048AF}"/>
                </a:ext>
              </a:extLst>
            </p:cNvPr>
            <p:cNvGrpSpPr/>
            <p:nvPr/>
          </p:nvGrpSpPr>
          <p:grpSpPr>
            <a:xfrm>
              <a:off x="7857493" y="5641870"/>
              <a:ext cx="252000" cy="252000"/>
              <a:chOff x="7859675" y="5269756"/>
              <a:chExt cx="252000" cy="252000"/>
            </a:xfrm>
          </p:grpSpPr>
          <p:sp>
            <p:nvSpPr>
              <p:cNvPr id="39" name="Oblouk 38">
                <a:extLst>
                  <a:ext uri="{FF2B5EF4-FFF2-40B4-BE49-F238E27FC236}">
                    <a16:creationId xmlns:a16="http://schemas.microsoft.com/office/drawing/2014/main" id="{19E627E0-208E-44CE-AF06-70C5E59F9142}"/>
                  </a:ext>
                </a:extLst>
              </p:cNvPr>
              <p:cNvSpPr/>
              <p:nvPr/>
            </p:nvSpPr>
            <p:spPr>
              <a:xfrm rot="5400000">
                <a:off x="7898718" y="5305756"/>
                <a:ext cx="180000" cy="180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blouk 39">
                <a:extLst>
                  <a:ext uri="{FF2B5EF4-FFF2-40B4-BE49-F238E27FC236}">
                    <a16:creationId xmlns:a16="http://schemas.microsoft.com/office/drawing/2014/main" id="{04A86D89-379B-44D0-97E7-ED4B45E7613B}"/>
                  </a:ext>
                </a:extLst>
              </p:cNvPr>
              <p:cNvSpPr/>
              <p:nvPr/>
            </p:nvSpPr>
            <p:spPr>
              <a:xfrm rot="5400000">
                <a:off x="7859675" y="5269756"/>
                <a:ext cx="252000" cy="25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blouk 40">
                <a:extLst>
                  <a:ext uri="{FF2B5EF4-FFF2-40B4-BE49-F238E27FC236}">
                    <a16:creationId xmlns:a16="http://schemas.microsoft.com/office/drawing/2014/main" id="{E70ABC29-8AD1-4505-B66D-0A11E369031B}"/>
                  </a:ext>
                </a:extLst>
              </p:cNvPr>
              <p:cNvSpPr/>
              <p:nvPr/>
            </p:nvSpPr>
            <p:spPr>
              <a:xfrm rot="5400000">
                <a:off x="7918161" y="5325396"/>
                <a:ext cx="144000" cy="144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blouk 41">
                <a:extLst>
                  <a:ext uri="{FF2B5EF4-FFF2-40B4-BE49-F238E27FC236}">
                    <a16:creationId xmlns:a16="http://schemas.microsoft.com/office/drawing/2014/main" id="{C294E6F9-18EC-40D0-9B8A-DCBD3304A215}"/>
                  </a:ext>
                </a:extLst>
              </p:cNvPr>
              <p:cNvSpPr/>
              <p:nvPr/>
            </p:nvSpPr>
            <p:spPr>
              <a:xfrm rot="5400000">
                <a:off x="7961494" y="5361134"/>
                <a:ext cx="72000" cy="72000"/>
              </a:xfrm>
              <a:prstGeom prst="arc">
                <a:avLst>
                  <a:gd name="adj1" fmla="val 10764255"/>
                  <a:gd name="adj2" fmla="val 0"/>
                </a:avLst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C2C08453-1D5A-4A51-89D7-D3B2EE164411}"/>
                </a:ext>
              </a:extLst>
            </p:cNvPr>
            <p:cNvSpPr txBox="1"/>
            <p:nvPr/>
          </p:nvSpPr>
          <p:spPr>
            <a:xfrm>
              <a:off x="8178440" y="4254352"/>
              <a:ext cx="89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Camera</a:t>
              </a:r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83999054-8CB7-4E94-B2D0-9EE42143AAD6}"/>
                </a:ext>
              </a:extLst>
            </p:cNvPr>
            <p:cNvSpPr txBox="1"/>
            <p:nvPr/>
          </p:nvSpPr>
          <p:spPr>
            <a:xfrm>
              <a:off x="7367289" y="4250708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Sample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4676EBB7-48AD-4BDC-A361-BDEC3E11971B}"/>
                </a:ext>
              </a:extLst>
            </p:cNvPr>
            <p:cNvSpPr txBox="1"/>
            <p:nvPr/>
          </p:nvSpPr>
          <p:spPr>
            <a:xfrm>
              <a:off x="2010900" y="425070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Pinhole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D46234A8-919F-4B5F-8C69-ADADD268A79A}"/>
                </a:ext>
              </a:extLst>
            </p:cNvPr>
            <p:cNvSpPr txBox="1"/>
            <p:nvPr/>
          </p:nvSpPr>
          <p:spPr>
            <a:xfrm>
              <a:off x="1370702" y="4251251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LED</a:t>
              </a:r>
            </a:p>
          </p:txBody>
        </p:sp>
      </p:grp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2A95DEE1-AF3A-422E-B68C-D9D802F7BBA5}"/>
              </a:ext>
            </a:extLst>
          </p:cNvPr>
          <p:cNvSpPr txBox="1"/>
          <p:nvPr/>
        </p:nvSpPr>
        <p:spPr>
          <a:xfrm>
            <a:off x="2249568" y="1144643"/>
            <a:ext cx="540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Wave Optics describes light as an electromagnetic wave</a:t>
            </a:r>
          </a:p>
        </p:txBody>
      </p:sp>
      <p:grpSp>
        <p:nvGrpSpPr>
          <p:cNvPr id="54" name="Skupina 53">
            <a:extLst>
              <a:ext uri="{FF2B5EF4-FFF2-40B4-BE49-F238E27FC236}">
                <a16:creationId xmlns:a16="http://schemas.microsoft.com/office/drawing/2014/main" id="{E3C9356A-E60A-40B6-BB0B-ACFE3CF5A7D5}"/>
              </a:ext>
            </a:extLst>
          </p:cNvPr>
          <p:cNvGrpSpPr/>
          <p:nvPr/>
        </p:nvGrpSpPr>
        <p:grpSpPr>
          <a:xfrm>
            <a:off x="2390153" y="1515231"/>
            <a:ext cx="5115759" cy="742630"/>
            <a:chOff x="-360879" y="2602840"/>
            <a:chExt cx="5115759" cy="742630"/>
          </a:xfrm>
        </p:grpSpPr>
        <p:pic>
          <p:nvPicPr>
            <p:cNvPr id="55" name="Obrázek 54">
              <a:extLst>
                <a:ext uri="{FF2B5EF4-FFF2-40B4-BE49-F238E27FC236}">
                  <a16:creationId xmlns:a16="http://schemas.microsoft.com/office/drawing/2014/main" id="{F652A34D-2646-4716-97AB-58F652A7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499604" y="2602840"/>
              <a:ext cx="4255276" cy="742630"/>
            </a:xfrm>
            <a:prstGeom prst="rect">
              <a:avLst/>
            </a:prstGeom>
          </p:spPr>
        </p:pic>
        <p:grpSp>
          <p:nvGrpSpPr>
            <p:cNvPr id="56" name="Skupina 55">
              <a:extLst>
                <a:ext uri="{FF2B5EF4-FFF2-40B4-BE49-F238E27FC236}">
                  <a16:creationId xmlns:a16="http://schemas.microsoft.com/office/drawing/2014/main" id="{90E93393-C4D9-43F1-B46D-8618E655AAF2}"/>
                </a:ext>
              </a:extLst>
            </p:cNvPr>
            <p:cNvGrpSpPr/>
            <p:nvPr/>
          </p:nvGrpSpPr>
          <p:grpSpPr>
            <a:xfrm>
              <a:off x="-360879" y="2820529"/>
              <a:ext cx="5115759" cy="276999"/>
              <a:chOff x="2285980" y="3445291"/>
              <a:chExt cx="2968743" cy="276999"/>
            </a:xfrm>
          </p:grpSpPr>
          <p:cxnSp>
            <p:nvCxnSpPr>
              <p:cNvPr id="57" name="Přímá spojnice 56">
                <a:extLst>
                  <a:ext uri="{FF2B5EF4-FFF2-40B4-BE49-F238E27FC236}">
                    <a16:creationId xmlns:a16="http://schemas.microsoft.com/office/drawing/2014/main" id="{56752D60-3ED6-4992-9236-8B787C672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330" y="3578509"/>
                <a:ext cx="2469393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ovéPole 57">
                <a:extLst>
                  <a:ext uri="{FF2B5EF4-FFF2-40B4-BE49-F238E27FC236}">
                    <a16:creationId xmlns:a16="http://schemas.microsoft.com/office/drawing/2014/main" id="{454AD018-523D-4490-B13D-65E08CDB5772}"/>
                  </a:ext>
                </a:extLst>
              </p:cNvPr>
              <p:cNvSpPr txBox="1"/>
              <p:nvPr/>
            </p:nvSpPr>
            <p:spPr>
              <a:xfrm>
                <a:off x="2285980" y="3445291"/>
                <a:ext cx="412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/>
                  <a:t>Light ray</a:t>
                </a:r>
              </a:p>
            </p:txBody>
          </p:sp>
        </p:grpSp>
      </p:grp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D94D099A-4D4E-4066-9696-E8B51242E4BC}"/>
              </a:ext>
            </a:extLst>
          </p:cNvPr>
          <p:cNvSpPr txBox="1"/>
          <p:nvPr/>
        </p:nvSpPr>
        <p:spPr>
          <a:xfrm>
            <a:off x="1642094" y="809096"/>
            <a:ext cx="662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Interference and Diffreaction cannot be explained using Ray Optics</a:t>
            </a:r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F47B6A91-D410-4F86-81B7-8F13F27C2E22}"/>
              </a:ext>
            </a:extLst>
          </p:cNvPr>
          <p:cNvSpPr/>
          <p:nvPr/>
        </p:nvSpPr>
        <p:spPr>
          <a:xfrm>
            <a:off x="3216832" y="2341069"/>
            <a:ext cx="4677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/>
              <a:t>Spherical wave propagates from a point light source. </a:t>
            </a:r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8230BF05-FF2D-4538-95B4-E3FCA059048C}"/>
              </a:ext>
            </a:extLst>
          </p:cNvPr>
          <p:cNvSpPr/>
          <p:nvPr/>
        </p:nvSpPr>
        <p:spPr>
          <a:xfrm>
            <a:off x="3203989" y="2787152"/>
            <a:ext cx="4375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/>
              <a:t>Far away from the light source the spherical waves look like plane waves.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2C3D0BF2-EC64-4996-8801-862980E34CDC}"/>
              </a:ext>
            </a:extLst>
          </p:cNvPr>
          <p:cNvGrpSpPr/>
          <p:nvPr/>
        </p:nvGrpSpPr>
        <p:grpSpPr>
          <a:xfrm>
            <a:off x="7675471" y="1388850"/>
            <a:ext cx="1892108" cy="1938669"/>
            <a:chOff x="7752892" y="2195421"/>
            <a:chExt cx="1892108" cy="1938669"/>
          </a:xfrm>
        </p:grpSpPr>
        <p:sp>
          <p:nvSpPr>
            <p:cNvPr id="63" name="Ovál 62">
              <a:extLst>
                <a:ext uri="{FF2B5EF4-FFF2-40B4-BE49-F238E27FC236}">
                  <a16:creationId xmlns:a16="http://schemas.microsoft.com/office/drawing/2014/main" id="{0D3027E5-D02E-481D-A06B-C0F336DC7138}"/>
                </a:ext>
              </a:extLst>
            </p:cNvPr>
            <p:cNvSpPr/>
            <p:nvPr/>
          </p:nvSpPr>
          <p:spPr>
            <a:xfrm>
              <a:off x="8662946" y="3123160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" name="Skupina 63">
              <a:extLst>
                <a:ext uri="{FF2B5EF4-FFF2-40B4-BE49-F238E27FC236}">
                  <a16:creationId xmlns:a16="http://schemas.microsoft.com/office/drawing/2014/main" id="{07E22600-0770-4663-9930-F93A2641F49B}"/>
                </a:ext>
              </a:extLst>
            </p:cNvPr>
            <p:cNvGrpSpPr/>
            <p:nvPr/>
          </p:nvGrpSpPr>
          <p:grpSpPr>
            <a:xfrm>
              <a:off x="8699274" y="3075811"/>
              <a:ext cx="945726" cy="165048"/>
              <a:chOff x="8520691" y="2146095"/>
              <a:chExt cx="945726" cy="165048"/>
            </a:xfrm>
          </p:grpSpPr>
          <p:pic>
            <p:nvPicPr>
              <p:cNvPr id="104" name="Obrázek 103">
                <a:extLst>
                  <a:ext uri="{FF2B5EF4-FFF2-40B4-BE49-F238E27FC236}">
                    <a16:creationId xmlns:a16="http://schemas.microsoft.com/office/drawing/2014/main" id="{160474AC-1CC4-431A-BBED-DA5EB5E0F0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05" name="Přímá spojnice 104">
                <a:extLst>
                  <a:ext uri="{FF2B5EF4-FFF2-40B4-BE49-F238E27FC236}">
                    <a16:creationId xmlns:a16="http://schemas.microsoft.com/office/drawing/2014/main" id="{94F1D106-C299-4D0A-978B-0A6BA2FED1D1}"/>
                  </a:ext>
                </a:extLst>
              </p:cNvPr>
              <p:cNvCxnSpPr>
                <a:cxnSpLocks/>
                <a:stCxn id="104" idx="1"/>
                <a:endCxn id="104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Skupina 64">
              <a:extLst>
                <a:ext uri="{FF2B5EF4-FFF2-40B4-BE49-F238E27FC236}">
                  <a16:creationId xmlns:a16="http://schemas.microsoft.com/office/drawing/2014/main" id="{F803F2A8-3903-41CC-9DF0-0034EE0B2CC1}"/>
                </a:ext>
              </a:extLst>
            </p:cNvPr>
            <p:cNvGrpSpPr/>
            <p:nvPr/>
          </p:nvGrpSpPr>
          <p:grpSpPr>
            <a:xfrm rot="10800000">
              <a:off x="7752892" y="3087313"/>
              <a:ext cx="945726" cy="165048"/>
              <a:chOff x="8520691" y="2146095"/>
              <a:chExt cx="945726" cy="165048"/>
            </a:xfrm>
          </p:grpSpPr>
          <p:pic>
            <p:nvPicPr>
              <p:cNvPr id="102" name="Obrázek 101">
                <a:extLst>
                  <a:ext uri="{FF2B5EF4-FFF2-40B4-BE49-F238E27FC236}">
                    <a16:creationId xmlns:a16="http://schemas.microsoft.com/office/drawing/2014/main" id="{75112279-5B02-4B6C-A471-BA3C34D4CA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03" name="Přímá spojnice 102">
                <a:extLst>
                  <a:ext uri="{FF2B5EF4-FFF2-40B4-BE49-F238E27FC236}">
                    <a16:creationId xmlns:a16="http://schemas.microsoft.com/office/drawing/2014/main" id="{A1D71FE4-520E-434D-9CED-3C6E70D7F167}"/>
                  </a:ext>
                </a:extLst>
              </p:cNvPr>
              <p:cNvCxnSpPr>
                <a:cxnSpLocks/>
                <a:stCxn id="102" idx="1"/>
                <a:endCxn id="102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Skupina 65">
              <a:extLst>
                <a:ext uri="{FF2B5EF4-FFF2-40B4-BE49-F238E27FC236}">
                  <a16:creationId xmlns:a16="http://schemas.microsoft.com/office/drawing/2014/main" id="{3DC40E9F-5369-463F-8828-35E70DD5CED8}"/>
                </a:ext>
              </a:extLst>
            </p:cNvPr>
            <p:cNvGrpSpPr/>
            <p:nvPr/>
          </p:nvGrpSpPr>
          <p:grpSpPr>
            <a:xfrm rot="2717260">
              <a:off x="8573835" y="3429137"/>
              <a:ext cx="945726" cy="165048"/>
              <a:chOff x="8520691" y="2146095"/>
              <a:chExt cx="945726" cy="165048"/>
            </a:xfrm>
          </p:grpSpPr>
          <p:pic>
            <p:nvPicPr>
              <p:cNvPr id="100" name="Obrázek 99">
                <a:extLst>
                  <a:ext uri="{FF2B5EF4-FFF2-40B4-BE49-F238E27FC236}">
                    <a16:creationId xmlns:a16="http://schemas.microsoft.com/office/drawing/2014/main" id="{1BBA17B6-B9EA-4046-907B-4647DB241F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01" name="Přímá spojnice 100">
                <a:extLst>
                  <a:ext uri="{FF2B5EF4-FFF2-40B4-BE49-F238E27FC236}">
                    <a16:creationId xmlns:a16="http://schemas.microsoft.com/office/drawing/2014/main" id="{B8F126F4-28E2-4FF0-B690-240C70FBD307}"/>
                  </a:ext>
                </a:extLst>
              </p:cNvPr>
              <p:cNvCxnSpPr>
                <a:cxnSpLocks/>
                <a:stCxn id="100" idx="1"/>
                <a:endCxn id="100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Skupina 66">
              <a:extLst>
                <a:ext uri="{FF2B5EF4-FFF2-40B4-BE49-F238E27FC236}">
                  <a16:creationId xmlns:a16="http://schemas.microsoft.com/office/drawing/2014/main" id="{780C2E0F-4B5D-43A2-BB87-F982DA5880C3}"/>
                </a:ext>
              </a:extLst>
            </p:cNvPr>
            <p:cNvGrpSpPr/>
            <p:nvPr/>
          </p:nvGrpSpPr>
          <p:grpSpPr>
            <a:xfrm rot="7552902">
              <a:off x="7955196" y="3476296"/>
              <a:ext cx="945726" cy="165048"/>
              <a:chOff x="8520691" y="2146095"/>
              <a:chExt cx="945726" cy="165048"/>
            </a:xfrm>
          </p:grpSpPr>
          <p:pic>
            <p:nvPicPr>
              <p:cNvPr id="98" name="Obrázek 97">
                <a:extLst>
                  <a:ext uri="{FF2B5EF4-FFF2-40B4-BE49-F238E27FC236}">
                    <a16:creationId xmlns:a16="http://schemas.microsoft.com/office/drawing/2014/main" id="{82D67C23-DCBE-470D-BEC9-86BD109179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99" name="Přímá spojnice 98">
                <a:extLst>
                  <a:ext uri="{FF2B5EF4-FFF2-40B4-BE49-F238E27FC236}">
                    <a16:creationId xmlns:a16="http://schemas.microsoft.com/office/drawing/2014/main" id="{2FA072F2-6B23-4240-A1CA-E48BB5F92AB7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Skupina 67">
              <a:extLst>
                <a:ext uri="{FF2B5EF4-FFF2-40B4-BE49-F238E27FC236}">
                  <a16:creationId xmlns:a16="http://schemas.microsoft.com/office/drawing/2014/main" id="{7A718B9D-B563-483C-8B97-55D2105EEB94}"/>
                </a:ext>
              </a:extLst>
            </p:cNvPr>
            <p:cNvGrpSpPr/>
            <p:nvPr/>
          </p:nvGrpSpPr>
          <p:grpSpPr>
            <a:xfrm rot="14471725">
              <a:off x="7979667" y="2648878"/>
              <a:ext cx="945726" cy="165048"/>
              <a:chOff x="8520691" y="2146095"/>
              <a:chExt cx="945726" cy="165048"/>
            </a:xfrm>
          </p:grpSpPr>
          <p:pic>
            <p:nvPicPr>
              <p:cNvPr id="96" name="Obrázek 95">
                <a:extLst>
                  <a:ext uri="{FF2B5EF4-FFF2-40B4-BE49-F238E27FC236}">
                    <a16:creationId xmlns:a16="http://schemas.microsoft.com/office/drawing/2014/main" id="{20DCE334-B89F-4C7D-BF4D-B34F61618B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97" name="Přímá spojnice 96">
                <a:extLst>
                  <a:ext uri="{FF2B5EF4-FFF2-40B4-BE49-F238E27FC236}">
                    <a16:creationId xmlns:a16="http://schemas.microsoft.com/office/drawing/2014/main" id="{5CF53754-0BD4-467D-A009-D83F61F150F5}"/>
                  </a:ext>
                </a:extLst>
              </p:cNvPr>
              <p:cNvCxnSpPr>
                <a:cxnSpLocks/>
                <a:stCxn id="96" idx="1"/>
                <a:endCxn id="96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Skupina 68">
              <a:extLst>
                <a:ext uri="{FF2B5EF4-FFF2-40B4-BE49-F238E27FC236}">
                  <a16:creationId xmlns:a16="http://schemas.microsoft.com/office/drawing/2014/main" id="{0B97A7E5-9CB6-4010-94CF-18E3DBAC2A61}"/>
                </a:ext>
              </a:extLst>
            </p:cNvPr>
            <p:cNvGrpSpPr/>
            <p:nvPr/>
          </p:nvGrpSpPr>
          <p:grpSpPr>
            <a:xfrm rot="18565606">
              <a:off x="8548759" y="2685328"/>
              <a:ext cx="945726" cy="165048"/>
              <a:chOff x="8520691" y="2146095"/>
              <a:chExt cx="945726" cy="165048"/>
            </a:xfrm>
          </p:grpSpPr>
          <p:pic>
            <p:nvPicPr>
              <p:cNvPr id="94" name="Obrázek 93">
                <a:extLst>
                  <a:ext uri="{FF2B5EF4-FFF2-40B4-BE49-F238E27FC236}">
                    <a16:creationId xmlns:a16="http://schemas.microsoft.com/office/drawing/2014/main" id="{16F7E273-18ED-40AF-ADD6-B805BB0BCB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95" name="Přímá spojnice 94">
                <a:extLst>
                  <a:ext uri="{FF2B5EF4-FFF2-40B4-BE49-F238E27FC236}">
                    <a16:creationId xmlns:a16="http://schemas.microsoft.com/office/drawing/2014/main" id="{ADA96CE8-2C9F-47B3-97DE-513721827534}"/>
                  </a:ext>
                </a:extLst>
              </p:cNvPr>
              <p:cNvCxnSpPr>
                <a:cxnSpLocks/>
                <a:stCxn id="94" idx="1"/>
                <a:endCxn id="94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Skupina 69">
              <a:extLst>
                <a:ext uri="{FF2B5EF4-FFF2-40B4-BE49-F238E27FC236}">
                  <a16:creationId xmlns:a16="http://schemas.microsoft.com/office/drawing/2014/main" id="{20537FE3-ABB7-485A-A675-E34CB2F3F020}"/>
                </a:ext>
              </a:extLst>
            </p:cNvPr>
            <p:cNvGrpSpPr/>
            <p:nvPr/>
          </p:nvGrpSpPr>
          <p:grpSpPr>
            <a:xfrm rot="5916576">
              <a:off x="8156558" y="3578703"/>
              <a:ext cx="945726" cy="165048"/>
              <a:chOff x="8520691" y="2146095"/>
              <a:chExt cx="945726" cy="165048"/>
            </a:xfrm>
          </p:grpSpPr>
          <p:pic>
            <p:nvPicPr>
              <p:cNvPr id="92" name="Obrázek 91">
                <a:extLst>
                  <a:ext uri="{FF2B5EF4-FFF2-40B4-BE49-F238E27FC236}">
                    <a16:creationId xmlns:a16="http://schemas.microsoft.com/office/drawing/2014/main" id="{ED0C646D-3008-4191-9130-953D484B3B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93" name="Přímá spojnice 92">
                <a:extLst>
                  <a:ext uri="{FF2B5EF4-FFF2-40B4-BE49-F238E27FC236}">
                    <a16:creationId xmlns:a16="http://schemas.microsoft.com/office/drawing/2014/main" id="{0283682A-6D37-4934-B842-EF8932624D1F}"/>
                  </a:ext>
                </a:extLst>
              </p:cNvPr>
              <p:cNvCxnSpPr>
                <a:cxnSpLocks/>
                <a:stCxn id="92" idx="1"/>
                <a:endCxn id="92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Skupina 70">
              <a:extLst>
                <a:ext uri="{FF2B5EF4-FFF2-40B4-BE49-F238E27FC236}">
                  <a16:creationId xmlns:a16="http://schemas.microsoft.com/office/drawing/2014/main" id="{2D7387B2-B02F-44DD-8472-E4C9430CE6C8}"/>
                </a:ext>
              </a:extLst>
            </p:cNvPr>
            <p:cNvGrpSpPr/>
            <p:nvPr/>
          </p:nvGrpSpPr>
          <p:grpSpPr>
            <a:xfrm rot="15999748">
              <a:off x="8210331" y="2585760"/>
              <a:ext cx="945726" cy="165048"/>
              <a:chOff x="8520691" y="2146095"/>
              <a:chExt cx="945726" cy="165048"/>
            </a:xfrm>
          </p:grpSpPr>
          <p:pic>
            <p:nvPicPr>
              <p:cNvPr id="90" name="Obrázek 89">
                <a:extLst>
                  <a:ext uri="{FF2B5EF4-FFF2-40B4-BE49-F238E27FC236}">
                    <a16:creationId xmlns:a16="http://schemas.microsoft.com/office/drawing/2014/main" id="{9BECBB5F-02E9-4E2A-AF10-1D330594A0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91" name="Přímá spojnice 90">
                <a:extLst>
                  <a:ext uri="{FF2B5EF4-FFF2-40B4-BE49-F238E27FC236}">
                    <a16:creationId xmlns:a16="http://schemas.microsoft.com/office/drawing/2014/main" id="{3B19A341-EBD3-4B51-AA19-8965B16E566D}"/>
                  </a:ext>
                </a:extLst>
              </p:cNvPr>
              <p:cNvCxnSpPr>
                <a:cxnSpLocks/>
                <a:stCxn id="90" idx="1"/>
                <a:endCxn id="90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Skupina 71">
              <a:extLst>
                <a:ext uri="{FF2B5EF4-FFF2-40B4-BE49-F238E27FC236}">
                  <a16:creationId xmlns:a16="http://schemas.microsoft.com/office/drawing/2014/main" id="{99379209-6B0F-43B8-BE4E-69753FF4C8E7}"/>
                </a:ext>
              </a:extLst>
            </p:cNvPr>
            <p:cNvGrpSpPr/>
            <p:nvPr/>
          </p:nvGrpSpPr>
          <p:grpSpPr>
            <a:xfrm rot="20057908">
              <a:off x="8663024" y="2879388"/>
              <a:ext cx="945726" cy="165048"/>
              <a:chOff x="8520691" y="2146095"/>
              <a:chExt cx="945726" cy="165048"/>
            </a:xfrm>
          </p:grpSpPr>
          <p:pic>
            <p:nvPicPr>
              <p:cNvPr id="88" name="Obrázek 87">
                <a:extLst>
                  <a:ext uri="{FF2B5EF4-FFF2-40B4-BE49-F238E27FC236}">
                    <a16:creationId xmlns:a16="http://schemas.microsoft.com/office/drawing/2014/main" id="{A80FF313-ACDA-48CD-BEEE-E11DDC9B84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89" name="Přímá spojnice 88">
                <a:extLst>
                  <a:ext uri="{FF2B5EF4-FFF2-40B4-BE49-F238E27FC236}">
                    <a16:creationId xmlns:a16="http://schemas.microsoft.com/office/drawing/2014/main" id="{E7444689-EC69-4958-A17C-6028ED1B6C1A}"/>
                  </a:ext>
                </a:extLst>
              </p:cNvPr>
              <p:cNvCxnSpPr>
                <a:cxnSpLocks/>
                <a:stCxn id="88" idx="1"/>
                <a:endCxn id="88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Skupina 72">
              <a:extLst>
                <a:ext uri="{FF2B5EF4-FFF2-40B4-BE49-F238E27FC236}">
                  <a16:creationId xmlns:a16="http://schemas.microsoft.com/office/drawing/2014/main" id="{9E5567B8-3945-467F-9D92-3AF176D61CC1}"/>
                </a:ext>
              </a:extLst>
            </p:cNvPr>
            <p:cNvGrpSpPr/>
            <p:nvPr/>
          </p:nvGrpSpPr>
          <p:grpSpPr>
            <a:xfrm rot="1432191">
              <a:off x="8692205" y="3281743"/>
              <a:ext cx="945726" cy="165048"/>
              <a:chOff x="8520691" y="2146095"/>
              <a:chExt cx="945726" cy="165048"/>
            </a:xfrm>
          </p:grpSpPr>
          <p:pic>
            <p:nvPicPr>
              <p:cNvPr id="86" name="Obrázek 85">
                <a:extLst>
                  <a:ext uri="{FF2B5EF4-FFF2-40B4-BE49-F238E27FC236}">
                    <a16:creationId xmlns:a16="http://schemas.microsoft.com/office/drawing/2014/main" id="{3BABEB34-C26F-4CC3-A9E6-A3266DECDF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87" name="Přímá spojnice 86">
                <a:extLst>
                  <a:ext uri="{FF2B5EF4-FFF2-40B4-BE49-F238E27FC236}">
                    <a16:creationId xmlns:a16="http://schemas.microsoft.com/office/drawing/2014/main" id="{8765D6AE-E812-46AF-B4C6-DE77C682CD0E}"/>
                  </a:ext>
                </a:extLst>
              </p:cNvPr>
              <p:cNvCxnSpPr>
                <a:cxnSpLocks/>
                <a:stCxn id="86" idx="1"/>
                <a:endCxn id="86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Skupina 73">
              <a:extLst>
                <a:ext uri="{FF2B5EF4-FFF2-40B4-BE49-F238E27FC236}">
                  <a16:creationId xmlns:a16="http://schemas.microsoft.com/office/drawing/2014/main" id="{2D05E025-9584-425E-9547-9F54FF24E9B7}"/>
                </a:ext>
              </a:extLst>
            </p:cNvPr>
            <p:cNvGrpSpPr/>
            <p:nvPr/>
          </p:nvGrpSpPr>
          <p:grpSpPr>
            <a:xfrm rot="12392307">
              <a:off x="7793283" y="2859103"/>
              <a:ext cx="945726" cy="165048"/>
              <a:chOff x="8520691" y="2146095"/>
              <a:chExt cx="945726" cy="165048"/>
            </a:xfrm>
          </p:grpSpPr>
          <p:pic>
            <p:nvPicPr>
              <p:cNvPr id="84" name="Obrázek 83">
                <a:extLst>
                  <a:ext uri="{FF2B5EF4-FFF2-40B4-BE49-F238E27FC236}">
                    <a16:creationId xmlns:a16="http://schemas.microsoft.com/office/drawing/2014/main" id="{A01A8BE4-EAC6-4D33-991F-9D2D2D031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85" name="Přímá spojnice 84">
                <a:extLst>
                  <a:ext uri="{FF2B5EF4-FFF2-40B4-BE49-F238E27FC236}">
                    <a16:creationId xmlns:a16="http://schemas.microsoft.com/office/drawing/2014/main" id="{F3D0DC89-5180-4777-982A-FEEDC721ADAD}"/>
                  </a:ext>
                </a:extLst>
              </p:cNvPr>
              <p:cNvCxnSpPr>
                <a:cxnSpLocks/>
                <a:stCxn id="84" idx="1"/>
                <a:endCxn id="84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Skupina 74">
              <a:extLst>
                <a:ext uri="{FF2B5EF4-FFF2-40B4-BE49-F238E27FC236}">
                  <a16:creationId xmlns:a16="http://schemas.microsoft.com/office/drawing/2014/main" id="{B61690B1-B293-4DD7-B2EC-8BC8358D59BC}"/>
                </a:ext>
              </a:extLst>
            </p:cNvPr>
            <p:cNvGrpSpPr/>
            <p:nvPr/>
          </p:nvGrpSpPr>
          <p:grpSpPr>
            <a:xfrm rot="9229840">
              <a:off x="7815981" y="3304639"/>
              <a:ext cx="945726" cy="165048"/>
              <a:chOff x="8520691" y="2146095"/>
              <a:chExt cx="945726" cy="165048"/>
            </a:xfrm>
          </p:grpSpPr>
          <p:pic>
            <p:nvPicPr>
              <p:cNvPr id="82" name="Obrázek 81">
                <a:extLst>
                  <a:ext uri="{FF2B5EF4-FFF2-40B4-BE49-F238E27FC236}">
                    <a16:creationId xmlns:a16="http://schemas.microsoft.com/office/drawing/2014/main" id="{B9AE3205-63FC-4652-A2DF-B36B2CF59F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83" name="Přímá spojnice 82">
                <a:extLst>
                  <a:ext uri="{FF2B5EF4-FFF2-40B4-BE49-F238E27FC236}">
                    <a16:creationId xmlns:a16="http://schemas.microsoft.com/office/drawing/2014/main" id="{B9A893C8-60E6-4605-9135-780F44E15DD9}"/>
                  </a:ext>
                </a:extLst>
              </p:cNvPr>
              <p:cNvCxnSpPr>
                <a:cxnSpLocks/>
                <a:stCxn id="82" idx="1"/>
                <a:endCxn id="82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Skupina 75">
              <a:extLst>
                <a:ext uri="{FF2B5EF4-FFF2-40B4-BE49-F238E27FC236}">
                  <a16:creationId xmlns:a16="http://schemas.microsoft.com/office/drawing/2014/main" id="{E96D5974-B256-413E-9719-37E7A2BBA96F}"/>
                </a:ext>
              </a:extLst>
            </p:cNvPr>
            <p:cNvGrpSpPr/>
            <p:nvPr/>
          </p:nvGrpSpPr>
          <p:grpSpPr>
            <a:xfrm rot="17595701">
              <a:off x="8431083" y="2649203"/>
              <a:ext cx="945726" cy="165048"/>
              <a:chOff x="8520691" y="2146095"/>
              <a:chExt cx="945726" cy="165048"/>
            </a:xfrm>
          </p:grpSpPr>
          <p:pic>
            <p:nvPicPr>
              <p:cNvPr id="80" name="Obrázek 79">
                <a:extLst>
                  <a:ext uri="{FF2B5EF4-FFF2-40B4-BE49-F238E27FC236}">
                    <a16:creationId xmlns:a16="http://schemas.microsoft.com/office/drawing/2014/main" id="{0BA64AB1-554B-47E4-938E-9023F267FD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81" name="Přímá spojnice 80">
                <a:extLst>
                  <a:ext uri="{FF2B5EF4-FFF2-40B4-BE49-F238E27FC236}">
                    <a16:creationId xmlns:a16="http://schemas.microsoft.com/office/drawing/2014/main" id="{C8B2D1EF-B194-473F-8ED8-EE88BD12D4F4}"/>
                  </a:ext>
                </a:extLst>
              </p:cNvPr>
              <p:cNvCxnSpPr>
                <a:cxnSpLocks/>
                <a:stCxn id="80" idx="1"/>
                <a:endCxn id="80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Skupina 76">
              <a:extLst>
                <a:ext uri="{FF2B5EF4-FFF2-40B4-BE49-F238E27FC236}">
                  <a16:creationId xmlns:a16="http://schemas.microsoft.com/office/drawing/2014/main" id="{06159818-860F-4A08-BC83-8B0A1C00CB42}"/>
                </a:ext>
              </a:extLst>
            </p:cNvPr>
            <p:cNvGrpSpPr/>
            <p:nvPr/>
          </p:nvGrpSpPr>
          <p:grpSpPr>
            <a:xfrm rot="3657373">
              <a:off x="8459043" y="3505097"/>
              <a:ext cx="945726" cy="165048"/>
              <a:chOff x="8520691" y="2146095"/>
              <a:chExt cx="945726" cy="165048"/>
            </a:xfrm>
          </p:grpSpPr>
          <p:pic>
            <p:nvPicPr>
              <p:cNvPr id="78" name="Obrázek 77">
                <a:extLst>
                  <a:ext uri="{FF2B5EF4-FFF2-40B4-BE49-F238E27FC236}">
                    <a16:creationId xmlns:a16="http://schemas.microsoft.com/office/drawing/2014/main" id="{2DA207AF-6450-4CB8-A0F5-286E768F0E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8520691" y="2146095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79" name="Přímá spojnice 78">
                <a:extLst>
                  <a:ext uri="{FF2B5EF4-FFF2-40B4-BE49-F238E27FC236}">
                    <a16:creationId xmlns:a16="http://schemas.microsoft.com/office/drawing/2014/main" id="{217393E8-5A01-43FB-A330-578627FADB5F}"/>
                  </a:ext>
                </a:extLst>
              </p:cNvPr>
              <p:cNvCxnSpPr>
                <a:cxnSpLocks/>
                <a:stCxn id="78" idx="1"/>
                <a:endCxn id="78" idx="3"/>
              </p:cNvCxnSpPr>
              <p:nvPr/>
            </p:nvCxnSpPr>
            <p:spPr>
              <a:xfrm>
                <a:off x="8520691" y="2228619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Skupina 105">
            <a:extLst>
              <a:ext uri="{FF2B5EF4-FFF2-40B4-BE49-F238E27FC236}">
                <a16:creationId xmlns:a16="http://schemas.microsoft.com/office/drawing/2014/main" id="{780BE0A0-A5AD-4B59-B480-2AAE05748F4D}"/>
              </a:ext>
            </a:extLst>
          </p:cNvPr>
          <p:cNvGrpSpPr/>
          <p:nvPr/>
        </p:nvGrpSpPr>
        <p:grpSpPr>
          <a:xfrm>
            <a:off x="440726" y="2736122"/>
            <a:ext cx="2691116" cy="718888"/>
            <a:chOff x="264625" y="3302123"/>
            <a:chExt cx="2691116" cy="718888"/>
          </a:xfrm>
        </p:grpSpPr>
        <p:pic>
          <p:nvPicPr>
            <p:cNvPr id="107" name="Obrázek 106">
              <a:extLst>
                <a:ext uri="{FF2B5EF4-FFF2-40B4-BE49-F238E27FC236}">
                  <a16:creationId xmlns:a16="http://schemas.microsoft.com/office/drawing/2014/main" id="{05561337-4E72-4657-9664-8C415EF3B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2007883" y="3432912"/>
              <a:ext cx="945726" cy="165048"/>
            </a:xfrm>
            <a:prstGeom prst="rect">
              <a:avLst/>
            </a:prstGeom>
          </p:spPr>
        </p:pic>
        <p:cxnSp>
          <p:nvCxnSpPr>
            <p:cNvPr id="108" name="Přímá spojnice 107">
              <a:extLst>
                <a:ext uri="{FF2B5EF4-FFF2-40B4-BE49-F238E27FC236}">
                  <a16:creationId xmlns:a16="http://schemas.microsoft.com/office/drawing/2014/main" id="{56344851-30DA-4DD6-ACCA-BE7172D1B9F2}"/>
                </a:ext>
              </a:extLst>
            </p:cNvPr>
            <p:cNvCxnSpPr>
              <a:cxnSpLocks/>
              <a:stCxn id="107" idx="1"/>
              <a:endCxn id="107" idx="3"/>
            </p:cNvCxnSpPr>
            <p:nvPr/>
          </p:nvCxnSpPr>
          <p:spPr>
            <a:xfrm>
              <a:off x="2007883" y="3515436"/>
              <a:ext cx="945726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Obrázek 108">
              <a:extLst>
                <a:ext uri="{FF2B5EF4-FFF2-40B4-BE49-F238E27FC236}">
                  <a16:creationId xmlns:a16="http://schemas.microsoft.com/office/drawing/2014/main" id="{DABAF93B-2C25-4103-BA4D-4AA99E520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2008949" y="3564773"/>
              <a:ext cx="945726" cy="165048"/>
            </a:xfrm>
            <a:prstGeom prst="rect">
              <a:avLst/>
            </a:prstGeom>
          </p:spPr>
        </p:pic>
        <p:cxnSp>
          <p:nvCxnSpPr>
            <p:cNvPr id="110" name="Přímá spojnice 109">
              <a:extLst>
                <a:ext uri="{FF2B5EF4-FFF2-40B4-BE49-F238E27FC236}">
                  <a16:creationId xmlns:a16="http://schemas.microsoft.com/office/drawing/2014/main" id="{07C49867-0B45-498C-A908-F2D5E5C8F780}"/>
                </a:ext>
              </a:extLst>
            </p:cNvPr>
            <p:cNvCxnSpPr>
              <a:cxnSpLocks/>
              <a:stCxn id="109" idx="1"/>
              <a:endCxn id="109" idx="3"/>
            </p:cNvCxnSpPr>
            <p:nvPr/>
          </p:nvCxnSpPr>
          <p:spPr>
            <a:xfrm>
              <a:off x="2008949" y="3647297"/>
              <a:ext cx="945726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Obrázek 110">
              <a:extLst>
                <a:ext uri="{FF2B5EF4-FFF2-40B4-BE49-F238E27FC236}">
                  <a16:creationId xmlns:a16="http://schemas.microsoft.com/office/drawing/2014/main" id="{7DCE2946-F168-4D01-87EC-1D233BF86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2010015" y="3708462"/>
              <a:ext cx="945726" cy="165048"/>
            </a:xfrm>
            <a:prstGeom prst="rect">
              <a:avLst/>
            </a:prstGeom>
          </p:spPr>
        </p:pic>
        <p:cxnSp>
          <p:nvCxnSpPr>
            <p:cNvPr id="112" name="Přímá spojnice 111">
              <a:extLst>
                <a:ext uri="{FF2B5EF4-FFF2-40B4-BE49-F238E27FC236}">
                  <a16:creationId xmlns:a16="http://schemas.microsoft.com/office/drawing/2014/main" id="{6F5EDE4B-6CA3-4CEA-8B92-5A646F42FCF8}"/>
                </a:ext>
              </a:extLst>
            </p:cNvPr>
            <p:cNvCxnSpPr>
              <a:cxnSpLocks/>
              <a:stCxn id="111" idx="1"/>
              <a:endCxn id="111" idx="3"/>
            </p:cNvCxnSpPr>
            <p:nvPr/>
          </p:nvCxnSpPr>
          <p:spPr>
            <a:xfrm>
              <a:off x="2010015" y="3790986"/>
              <a:ext cx="945726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Obrázek 112">
              <a:extLst>
                <a:ext uri="{FF2B5EF4-FFF2-40B4-BE49-F238E27FC236}">
                  <a16:creationId xmlns:a16="http://schemas.microsoft.com/office/drawing/2014/main" id="{992CBDB4-B127-4AE2-B97F-D8E902CF5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-1" b="358"/>
            <a:stretch/>
          </p:blipFill>
          <p:spPr>
            <a:xfrm flipV="1">
              <a:off x="2009663" y="3855963"/>
              <a:ext cx="945726" cy="165048"/>
            </a:xfrm>
            <a:prstGeom prst="rect">
              <a:avLst/>
            </a:prstGeom>
          </p:spPr>
        </p:pic>
        <p:cxnSp>
          <p:nvCxnSpPr>
            <p:cNvPr id="114" name="Přímá spojnice 113">
              <a:extLst>
                <a:ext uri="{FF2B5EF4-FFF2-40B4-BE49-F238E27FC236}">
                  <a16:creationId xmlns:a16="http://schemas.microsoft.com/office/drawing/2014/main" id="{227B195E-5CE2-4A99-953A-46D9FF160C03}"/>
                </a:ext>
              </a:extLst>
            </p:cNvPr>
            <p:cNvCxnSpPr>
              <a:cxnSpLocks/>
              <a:stCxn id="113" idx="1"/>
              <a:endCxn id="113" idx="3"/>
            </p:cNvCxnSpPr>
            <p:nvPr/>
          </p:nvCxnSpPr>
          <p:spPr>
            <a:xfrm>
              <a:off x="2009663" y="3938487"/>
              <a:ext cx="945726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Skupina 114">
              <a:extLst>
                <a:ext uri="{FF2B5EF4-FFF2-40B4-BE49-F238E27FC236}">
                  <a16:creationId xmlns:a16="http://schemas.microsoft.com/office/drawing/2014/main" id="{D0C1C6C8-6AB1-4F05-A5C9-EF404EAF3202}"/>
                </a:ext>
              </a:extLst>
            </p:cNvPr>
            <p:cNvGrpSpPr/>
            <p:nvPr/>
          </p:nvGrpSpPr>
          <p:grpSpPr>
            <a:xfrm>
              <a:off x="271973" y="3672048"/>
              <a:ext cx="945726" cy="165048"/>
              <a:chOff x="271973" y="3672048"/>
              <a:chExt cx="945726" cy="165048"/>
            </a:xfrm>
          </p:grpSpPr>
          <p:pic>
            <p:nvPicPr>
              <p:cNvPr id="123" name="Obrázek 122">
                <a:extLst>
                  <a:ext uri="{FF2B5EF4-FFF2-40B4-BE49-F238E27FC236}">
                    <a16:creationId xmlns:a16="http://schemas.microsoft.com/office/drawing/2014/main" id="{FE8D9F80-64C3-42F4-BF6C-E4FEEAE0C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271973" y="3672048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24" name="Přímá spojnice 123">
                <a:extLst>
                  <a:ext uri="{FF2B5EF4-FFF2-40B4-BE49-F238E27FC236}">
                    <a16:creationId xmlns:a16="http://schemas.microsoft.com/office/drawing/2014/main" id="{314BDF3A-2C17-45CD-9C6A-9294177367F9}"/>
                  </a:ext>
                </a:extLst>
              </p:cNvPr>
              <p:cNvCxnSpPr>
                <a:cxnSpLocks/>
                <a:stCxn id="123" idx="1"/>
                <a:endCxn id="123" idx="3"/>
              </p:cNvCxnSpPr>
              <p:nvPr/>
            </p:nvCxnSpPr>
            <p:spPr>
              <a:xfrm>
                <a:off x="271973" y="3754572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Skupina 115">
              <a:extLst>
                <a:ext uri="{FF2B5EF4-FFF2-40B4-BE49-F238E27FC236}">
                  <a16:creationId xmlns:a16="http://schemas.microsoft.com/office/drawing/2014/main" id="{ABF624A7-C9AA-4000-8779-8141DDD6B2DC}"/>
                </a:ext>
              </a:extLst>
            </p:cNvPr>
            <p:cNvGrpSpPr/>
            <p:nvPr/>
          </p:nvGrpSpPr>
          <p:grpSpPr>
            <a:xfrm rot="20913532">
              <a:off x="264625" y="3578763"/>
              <a:ext cx="945726" cy="165048"/>
              <a:chOff x="271973" y="3672048"/>
              <a:chExt cx="945726" cy="165048"/>
            </a:xfrm>
          </p:grpSpPr>
          <p:pic>
            <p:nvPicPr>
              <p:cNvPr id="121" name="Obrázek 120">
                <a:extLst>
                  <a:ext uri="{FF2B5EF4-FFF2-40B4-BE49-F238E27FC236}">
                    <a16:creationId xmlns:a16="http://schemas.microsoft.com/office/drawing/2014/main" id="{16B59F06-4FD4-4E2A-8614-698FAA2FE0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271973" y="3672048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22" name="Přímá spojnice 121">
                <a:extLst>
                  <a:ext uri="{FF2B5EF4-FFF2-40B4-BE49-F238E27FC236}">
                    <a16:creationId xmlns:a16="http://schemas.microsoft.com/office/drawing/2014/main" id="{E43B6B22-FDB6-42F9-AE90-06846507A87E}"/>
                  </a:ext>
                </a:extLst>
              </p:cNvPr>
              <p:cNvCxnSpPr>
                <a:cxnSpLocks/>
                <a:stCxn id="121" idx="1"/>
                <a:endCxn id="121" idx="3"/>
              </p:cNvCxnSpPr>
              <p:nvPr/>
            </p:nvCxnSpPr>
            <p:spPr>
              <a:xfrm>
                <a:off x="271973" y="3754572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Skupina 116">
              <a:extLst>
                <a:ext uri="{FF2B5EF4-FFF2-40B4-BE49-F238E27FC236}">
                  <a16:creationId xmlns:a16="http://schemas.microsoft.com/office/drawing/2014/main" id="{7FE49878-3209-4483-92A8-8A8560451E9F}"/>
                </a:ext>
              </a:extLst>
            </p:cNvPr>
            <p:cNvGrpSpPr/>
            <p:nvPr/>
          </p:nvGrpSpPr>
          <p:grpSpPr>
            <a:xfrm rot="708580">
              <a:off x="283892" y="3773439"/>
              <a:ext cx="945726" cy="165048"/>
              <a:chOff x="271973" y="3672048"/>
              <a:chExt cx="945726" cy="165048"/>
            </a:xfrm>
          </p:grpSpPr>
          <p:pic>
            <p:nvPicPr>
              <p:cNvPr id="119" name="Obrázek 118">
                <a:extLst>
                  <a:ext uri="{FF2B5EF4-FFF2-40B4-BE49-F238E27FC236}">
                    <a16:creationId xmlns:a16="http://schemas.microsoft.com/office/drawing/2014/main" id="{23216073-0C41-4C1F-8449-A823A4D17D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-1" b="358"/>
              <a:stretch/>
            </p:blipFill>
            <p:spPr>
              <a:xfrm flipV="1">
                <a:off x="271973" y="3672048"/>
                <a:ext cx="945726" cy="165048"/>
              </a:xfrm>
              <a:prstGeom prst="rect">
                <a:avLst/>
              </a:prstGeom>
            </p:spPr>
          </p:pic>
          <p:cxnSp>
            <p:nvCxnSpPr>
              <p:cNvPr id="120" name="Přímá spojnice 119">
                <a:extLst>
                  <a:ext uri="{FF2B5EF4-FFF2-40B4-BE49-F238E27FC236}">
                    <a16:creationId xmlns:a16="http://schemas.microsoft.com/office/drawing/2014/main" id="{1B57662F-6AE5-41C6-B655-71546F587C6A}"/>
                  </a:ext>
                </a:extLst>
              </p:cNvPr>
              <p:cNvCxnSpPr>
                <a:cxnSpLocks/>
                <a:stCxn id="119" idx="1"/>
                <a:endCxn id="119" idx="3"/>
              </p:cNvCxnSpPr>
              <p:nvPr/>
            </p:nvCxnSpPr>
            <p:spPr>
              <a:xfrm>
                <a:off x="271973" y="3754572"/>
                <a:ext cx="94572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ovéPole 117">
              <a:extLst>
                <a:ext uri="{FF2B5EF4-FFF2-40B4-BE49-F238E27FC236}">
                  <a16:creationId xmlns:a16="http://schemas.microsoft.com/office/drawing/2014/main" id="{284BF7F7-0E3D-492A-A26D-B68E59A7AF56}"/>
                </a:ext>
              </a:extLst>
            </p:cNvPr>
            <p:cNvSpPr txBox="1"/>
            <p:nvPr/>
          </p:nvSpPr>
          <p:spPr>
            <a:xfrm>
              <a:off x="1339604" y="330212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>
                  <a:solidFill>
                    <a:schemeClr val="accent1"/>
                  </a:solidFill>
                </a:rPr>
                <a:t>…</a:t>
              </a:r>
            </a:p>
          </p:txBody>
        </p:sp>
      </p:grpSp>
      <p:sp>
        <p:nvSpPr>
          <p:cNvPr id="125" name="TextovéPole 124">
            <a:extLst>
              <a:ext uri="{FF2B5EF4-FFF2-40B4-BE49-F238E27FC236}">
                <a16:creationId xmlns:a16="http://schemas.microsoft.com/office/drawing/2014/main" id="{6C3DE47D-F601-43F8-8070-13B6DE0F7447}"/>
              </a:ext>
            </a:extLst>
          </p:cNvPr>
          <p:cNvSpPr txBox="1"/>
          <p:nvPr/>
        </p:nvSpPr>
        <p:spPr>
          <a:xfrm>
            <a:off x="512784" y="3635471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Interference – when the waves meet each other </a:t>
            </a:r>
          </a:p>
        </p:txBody>
      </p:sp>
      <p:sp>
        <p:nvSpPr>
          <p:cNvPr id="126" name="Ovál 125">
            <a:extLst>
              <a:ext uri="{FF2B5EF4-FFF2-40B4-BE49-F238E27FC236}">
                <a16:creationId xmlns:a16="http://schemas.microsoft.com/office/drawing/2014/main" id="{3F1BB052-4371-4591-A12C-D709549F3F54}"/>
              </a:ext>
            </a:extLst>
          </p:cNvPr>
          <p:cNvSpPr/>
          <p:nvPr/>
        </p:nvSpPr>
        <p:spPr>
          <a:xfrm>
            <a:off x="8259888" y="1988647"/>
            <a:ext cx="720000" cy="72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ál 126">
            <a:extLst>
              <a:ext uri="{FF2B5EF4-FFF2-40B4-BE49-F238E27FC236}">
                <a16:creationId xmlns:a16="http://schemas.microsoft.com/office/drawing/2014/main" id="{9D8DE18F-3D84-4408-9080-DCAB7B88B133}"/>
              </a:ext>
            </a:extLst>
          </p:cNvPr>
          <p:cNvSpPr/>
          <p:nvPr/>
        </p:nvSpPr>
        <p:spPr>
          <a:xfrm>
            <a:off x="7904160" y="1640243"/>
            <a:ext cx="1440000" cy="144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ál 127">
            <a:extLst>
              <a:ext uri="{FF2B5EF4-FFF2-40B4-BE49-F238E27FC236}">
                <a16:creationId xmlns:a16="http://schemas.microsoft.com/office/drawing/2014/main" id="{F140DA95-B442-40F8-96A4-7680823433EB}"/>
              </a:ext>
            </a:extLst>
          </p:cNvPr>
          <p:cNvSpPr/>
          <p:nvPr/>
        </p:nvSpPr>
        <p:spPr>
          <a:xfrm>
            <a:off x="8082297" y="1803536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Přímá spojnice 128">
            <a:extLst>
              <a:ext uri="{FF2B5EF4-FFF2-40B4-BE49-F238E27FC236}">
                <a16:creationId xmlns:a16="http://schemas.microsoft.com/office/drawing/2014/main" id="{C211602A-2C07-4DFB-85BC-85112C7D10CB}"/>
              </a:ext>
            </a:extLst>
          </p:cNvPr>
          <p:cNvCxnSpPr>
            <a:cxnSpLocks/>
          </p:cNvCxnSpPr>
          <p:nvPr/>
        </p:nvCxnSpPr>
        <p:spPr>
          <a:xfrm>
            <a:off x="2312244" y="2787152"/>
            <a:ext cx="0" cy="7671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Přímá spojnice 129">
            <a:extLst>
              <a:ext uri="{FF2B5EF4-FFF2-40B4-BE49-F238E27FC236}">
                <a16:creationId xmlns:a16="http://schemas.microsoft.com/office/drawing/2014/main" id="{2CB31664-0A16-4DA1-A8AE-34FFE0C4BD6B}"/>
              </a:ext>
            </a:extLst>
          </p:cNvPr>
          <p:cNvCxnSpPr>
            <a:cxnSpLocks/>
          </p:cNvCxnSpPr>
          <p:nvPr/>
        </p:nvCxnSpPr>
        <p:spPr>
          <a:xfrm>
            <a:off x="2508645" y="2791626"/>
            <a:ext cx="0" cy="7671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Přímá spojnice 130">
            <a:extLst>
              <a:ext uri="{FF2B5EF4-FFF2-40B4-BE49-F238E27FC236}">
                <a16:creationId xmlns:a16="http://schemas.microsoft.com/office/drawing/2014/main" id="{B7013931-4285-4A7C-8F60-523EFA3AD0C9}"/>
              </a:ext>
            </a:extLst>
          </p:cNvPr>
          <p:cNvCxnSpPr>
            <a:cxnSpLocks/>
          </p:cNvCxnSpPr>
          <p:nvPr/>
        </p:nvCxnSpPr>
        <p:spPr>
          <a:xfrm>
            <a:off x="2687281" y="2796597"/>
            <a:ext cx="0" cy="7671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Přímá spojnice 131">
            <a:extLst>
              <a:ext uri="{FF2B5EF4-FFF2-40B4-BE49-F238E27FC236}">
                <a16:creationId xmlns:a16="http://schemas.microsoft.com/office/drawing/2014/main" id="{1716E47A-968B-4CC7-BC3E-7F8C84C1D2E9}"/>
              </a:ext>
            </a:extLst>
          </p:cNvPr>
          <p:cNvCxnSpPr>
            <a:cxnSpLocks/>
          </p:cNvCxnSpPr>
          <p:nvPr/>
        </p:nvCxnSpPr>
        <p:spPr>
          <a:xfrm>
            <a:off x="2874136" y="2805016"/>
            <a:ext cx="0" cy="7671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blouk 132">
            <a:extLst>
              <a:ext uri="{FF2B5EF4-FFF2-40B4-BE49-F238E27FC236}">
                <a16:creationId xmlns:a16="http://schemas.microsoft.com/office/drawing/2014/main" id="{F88BD2EF-C0BB-4D57-AD46-7BE620BD79FA}"/>
              </a:ext>
            </a:extLst>
          </p:cNvPr>
          <p:cNvSpPr/>
          <p:nvPr/>
        </p:nvSpPr>
        <p:spPr>
          <a:xfrm rot="5400000">
            <a:off x="-554065" y="2288571"/>
            <a:ext cx="1800000" cy="1800000"/>
          </a:xfrm>
          <a:prstGeom prst="arc">
            <a:avLst>
              <a:gd name="adj1" fmla="val 15100800"/>
              <a:gd name="adj2" fmla="val 1734938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blouk 133">
            <a:extLst>
              <a:ext uri="{FF2B5EF4-FFF2-40B4-BE49-F238E27FC236}">
                <a16:creationId xmlns:a16="http://schemas.microsoft.com/office/drawing/2014/main" id="{E7116D9C-0992-405F-B00D-414CA4E3C5C0}"/>
              </a:ext>
            </a:extLst>
          </p:cNvPr>
          <p:cNvSpPr/>
          <p:nvPr/>
        </p:nvSpPr>
        <p:spPr>
          <a:xfrm rot="5400000">
            <a:off x="-386301" y="2502529"/>
            <a:ext cx="1440000" cy="1440000"/>
          </a:xfrm>
          <a:prstGeom prst="arc">
            <a:avLst>
              <a:gd name="adj1" fmla="val 15100800"/>
              <a:gd name="adj2" fmla="val 1734938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blouk 134">
            <a:extLst>
              <a:ext uri="{FF2B5EF4-FFF2-40B4-BE49-F238E27FC236}">
                <a16:creationId xmlns:a16="http://schemas.microsoft.com/office/drawing/2014/main" id="{B8E7A5BE-2223-4611-9586-B779C62263CA}"/>
              </a:ext>
            </a:extLst>
          </p:cNvPr>
          <p:cNvSpPr/>
          <p:nvPr/>
        </p:nvSpPr>
        <p:spPr>
          <a:xfrm rot="5400000">
            <a:off x="-212157" y="2665216"/>
            <a:ext cx="1080000" cy="1080000"/>
          </a:xfrm>
          <a:prstGeom prst="arc">
            <a:avLst>
              <a:gd name="adj1" fmla="val 15100800"/>
              <a:gd name="adj2" fmla="val 1734938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Skupina 135">
            <a:extLst>
              <a:ext uri="{FF2B5EF4-FFF2-40B4-BE49-F238E27FC236}">
                <a16:creationId xmlns:a16="http://schemas.microsoft.com/office/drawing/2014/main" id="{66379110-4810-4FAA-80C0-7D27452B15E6}"/>
              </a:ext>
            </a:extLst>
          </p:cNvPr>
          <p:cNvGrpSpPr/>
          <p:nvPr/>
        </p:nvGrpSpPr>
        <p:grpSpPr>
          <a:xfrm>
            <a:off x="4145586" y="2902716"/>
            <a:ext cx="2999269" cy="1800000"/>
            <a:chOff x="4145586" y="2902716"/>
            <a:chExt cx="2999269" cy="1800000"/>
          </a:xfrm>
        </p:grpSpPr>
        <p:sp>
          <p:nvSpPr>
            <p:cNvPr id="137" name="Oblouk 136">
              <a:extLst>
                <a:ext uri="{FF2B5EF4-FFF2-40B4-BE49-F238E27FC236}">
                  <a16:creationId xmlns:a16="http://schemas.microsoft.com/office/drawing/2014/main" id="{6994731D-B7EC-46BE-9488-CCEAAFB66F07}"/>
                </a:ext>
              </a:extLst>
            </p:cNvPr>
            <p:cNvSpPr/>
            <p:nvPr/>
          </p:nvSpPr>
          <p:spPr>
            <a:xfrm rot="5400000">
              <a:off x="4145586" y="2902716"/>
              <a:ext cx="1800000" cy="1800000"/>
            </a:xfrm>
            <a:prstGeom prst="arc">
              <a:avLst>
                <a:gd name="adj1" fmla="val 13738124"/>
                <a:gd name="adj2" fmla="val 19029512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blouk 137">
              <a:extLst>
                <a:ext uri="{FF2B5EF4-FFF2-40B4-BE49-F238E27FC236}">
                  <a16:creationId xmlns:a16="http://schemas.microsoft.com/office/drawing/2014/main" id="{09C43FC6-13D1-4691-AE13-CEEB3CBF4614}"/>
                </a:ext>
              </a:extLst>
            </p:cNvPr>
            <p:cNvSpPr/>
            <p:nvPr/>
          </p:nvSpPr>
          <p:spPr>
            <a:xfrm rot="5400000">
              <a:off x="4313350" y="3116674"/>
              <a:ext cx="1440000" cy="1440000"/>
            </a:xfrm>
            <a:prstGeom prst="arc">
              <a:avLst>
                <a:gd name="adj1" fmla="val 13499978"/>
                <a:gd name="adj2" fmla="val 18985813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blouk 138">
              <a:extLst>
                <a:ext uri="{FF2B5EF4-FFF2-40B4-BE49-F238E27FC236}">
                  <a16:creationId xmlns:a16="http://schemas.microsoft.com/office/drawing/2014/main" id="{21E0D373-12E2-4CB5-9469-3B5CB76D841C}"/>
                </a:ext>
              </a:extLst>
            </p:cNvPr>
            <p:cNvSpPr/>
            <p:nvPr/>
          </p:nvSpPr>
          <p:spPr>
            <a:xfrm rot="5400000">
              <a:off x="4487494" y="3279361"/>
              <a:ext cx="1080000" cy="1080000"/>
            </a:xfrm>
            <a:prstGeom prst="arc">
              <a:avLst>
                <a:gd name="adj1" fmla="val 13447063"/>
                <a:gd name="adj2" fmla="val 19072115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ál 139">
              <a:extLst>
                <a:ext uri="{FF2B5EF4-FFF2-40B4-BE49-F238E27FC236}">
                  <a16:creationId xmlns:a16="http://schemas.microsoft.com/office/drawing/2014/main" id="{7E741382-D434-4730-A93F-8AF0EEFFE153}"/>
                </a:ext>
              </a:extLst>
            </p:cNvPr>
            <p:cNvSpPr/>
            <p:nvPr/>
          </p:nvSpPr>
          <p:spPr>
            <a:xfrm>
              <a:off x="4991494" y="3820696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blouk 140">
              <a:extLst>
                <a:ext uri="{FF2B5EF4-FFF2-40B4-BE49-F238E27FC236}">
                  <a16:creationId xmlns:a16="http://schemas.microsoft.com/office/drawing/2014/main" id="{A9B30481-3033-4D8C-8F8B-4A25ABEC5ACA}"/>
                </a:ext>
              </a:extLst>
            </p:cNvPr>
            <p:cNvSpPr/>
            <p:nvPr/>
          </p:nvSpPr>
          <p:spPr>
            <a:xfrm rot="5400000">
              <a:off x="4685586" y="3485870"/>
              <a:ext cx="720000" cy="720000"/>
            </a:xfrm>
            <a:prstGeom prst="arc">
              <a:avLst>
                <a:gd name="adj1" fmla="val 12999013"/>
                <a:gd name="adj2" fmla="val 1959998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blouk 141">
              <a:extLst>
                <a:ext uri="{FF2B5EF4-FFF2-40B4-BE49-F238E27FC236}">
                  <a16:creationId xmlns:a16="http://schemas.microsoft.com/office/drawing/2014/main" id="{FB4CFC71-BB59-47B4-B56D-D35B303BC0D5}"/>
                </a:ext>
              </a:extLst>
            </p:cNvPr>
            <p:cNvSpPr/>
            <p:nvPr/>
          </p:nvSpPr>
          <p:spPr>
            <a:xfrm rot="5400000">
              <a:off x="4847494" y="3676696"/>
              <a:ext cx="360000" cy="360000"/>
            </a:xfrm>
            <a:prstGeom prst="arc">
              <a:avLst>
                <a:gd name="adj1" fmla="val 12999013"/>
                <a:gd name="adj2" fmla="val 1959998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Přímá spojnice 142">
              <a:extLst>
                <a:ext uri="{FF2B5EF4-FFF2-40B4-BE49-F238E27FC236}">
                  <a16:creationId xmlns:a16="http://schemas.microsoft.com/office/drawing/2014/main" id="{F3C20307-7E1F-43AC-965C-2F65CDAF8157}"/>
                </a:ext>
              </a:extLst>
            </p:cNvPr>
            <p:cNvCxnSpPr>
              <a:cxnSpLocks/>
            </p:cNvCxnSpPr>
            <p:nvPr/>
          </p:nvCxnSpPr>
          <p:spPr>
            <a:xfrm>
              <a:off x="5319611" y="3444451"/>
              <a:ext cx="0" cy="76711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Přímá spojnice 143">
              <a:extLst>
                <a:ext uri="{FF2B5EF4-FFF2-40B4-BE49-F238E27FC236}">
                  <a16:creationId xmlns:a16="http://schemas.microsoft.com/office/drawing/2014/main" id="{8DFBF975-BC14-4183-B485-72DDC72D3C73}"/>
                </a:ext>
              </a:extLst>
            </p:cNvPr>
            <p:cNvCxnSpPr>
              <a:cxnSpLocks/>
            </p:cNvCxnSpPr>
            <p:nvPr/>
          </p:nvCxnSpPr>
          <p:spPr>
            <a:xfrm>
              <a:off x="5516012" y="3448925"/>
              <a:ext cx="0" cy="76711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Přímá spojnice 144">
              <a:extLst>
                <a:ext uri="{FF2B5EF4-FFF2-40B4-BE49-F238E27FC236}">
                  <a16:creationId xmlns:a16="http://schemas.microsoft.com/office/drawing/2014/main" id="{397F7B79-9246-4D08-8CE4-4514D20A3025}"/>
                </a:ext>
              </a:extLst>
            </p:cNvPr>
            <p:cNvCxnSpPr>
              <a:cxnSpLocks/>
            </p:cNvCxnSpPr>
            <p:nvPr/>
          </p:nvCxnSpPr>
          <p:spPr>
            <a:xfrm>
              <a:off x="5694648" y="3453896"/>
              <a:ext cx="0" cy="76711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Přímá spojnice 145">
              <a:extLst>
                <a:ext uri="{FF2B5EF4-FFF2-40B4-BE49-F238E27FC236}">
                  <a16:creationId xmlns:a16="http://schemas.microsoft.com/office/drawing/2014/main" id="{FDB2987D-E5C1-46C8-826A-843860F9276C}"/>
                </a:ext>
              </a:extLst>
            </p:cNvPr>
            <p:cNvCxnSpPr>
              <a:cxnSpLocks/>
            </p:cNvCxnSpPr>
            <p:nvPr/>
          </p:nvCxnSpPr>
          <p:spPr>
            <a:xfrm>
              <a:off x="5881503" y="3462315"/>
              <a:ext cx="0" cy="76711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7" name="Obrázek 146">
              <a:extLst>
                <a:ext uri="{FF2B5EF4-FFF2-40B4-BE49-F238E27FC236}">
                  <a16:creationId xmlns:a16="http://schemas.microsoft.com/office/drawing/2014/main" id="{3378674B-6C7A-45EE-92F9-32980BFD6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57427" y="3348419"/>
              <a:ext cx="987428" cy="989724"/>
            </a:xfrm>
            <a:prstGeom prst="rect">
              <a:avLst/>
            </a:prstGeom>
          </p:spPr>
        </p:pic>
      </p:grpSp>
      <p:sp>
        <p:nvSpPr>
          <p:cNvPr id="148" name="TextovéPole 147">
            <a:extLst>
              <a:ext uri="{FF2B5EF4-FFF2-40B4-BE49-F238E27FC236}">
                <a16:creationId xmlns:a16="http://schemas.microsoft.com/office/drawing/2014/main" id="{6BC4D69D-BFD6-4F01-A049-71F021BBD8B2}"/>
              </a:ext>
            </a:extLst>
          </p:cNvPr>
          <p:cNvSpPr txBox="1"/>
          <p:nvPr/>
        </p:nvSpPr>
        <p:spPr>
          <a:xfrm>
            <a:off x="7292180" y="3686166"/>
            <a:ext cx="219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Hologram of a point-like object</a:t>
            </a:r>
          </a:p>
        </p:txBody>
      </p:sp>
      <p:sp>
        <p:nvSpPr>
          <p:cNvPr id="149" name="TextovéPole 148">
            <a:extLst>
              <a:ext uri="{FF2B5EF4-FFF2-40B4-BE49-F238E27FC236}">
                <a16:creationId xmlns:a16="http://schemas.microsoft.com/office/drawing/2014/main" id="{7F2F3FDA-7A31-42BE-82B0-710DC9267C16}"/>
              </a:ext>
            </a:extLst>
          </p:cNvPr>
          <p:cNvSpPr txBox="1"/>
          <p:nvPr/>
        </p:nvSpPr>
        <p:spPr>
          <a:xfrm>
            <a:off x="8355771" y="4988601"/>
            <a:ext cx="137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Hologram of Diatoms?</a:t>
            </a:r>
          </a:p>
        </p:txBody>
      </p:sp>
      <p:sp>
        <p:nvSpPr>
          <p:cNvPr id="150" name="TextovéPole 149">
            <a:extLst>
              <a:ext uri="{FF2B5EF4-FFF2-40B4-BE49-F238E27FC236}">
                <a16:creationId xmlns:a16="http://schemas.microsoft.com/office/drawing/2014/main" id="{3C9218CB-000F-4622-9FD9-9A4C1075216E}"/>
              </a:ext>
            </a:extLst>
          </p:cNvPr>
          <p:cNvSpPr txBox="1"/>
          <p:nvPr/>
        </p:nvSpPr>
        <p:spPr>
          <a:xfrm rot="16200000">
            <a:off x="2508713" y="3041652"/>
            <a:ext cx="87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Wave front</a:t>
            </a:r>
          </a:p>
        </p:txBody>
      </p:sp>
      <p:sp>
        <p:nvSpPr>
          <p:cNvPr id="151" name="TextovéPole 150">
            <a:extLst>
              <a:ext uri="{FF2B5EF4-FFF2-40B4-BE49-F238E27FC236}">
                <a16:creationId xmlns:a16="http://schemas.microsoft.com/office/drawing/2014/main" id="{BC020153-47C2-45B9-AA5C-FC315234AB1F}"/>
              </a:ext>
            </a:extLst>
          </p:cNvPr>
          <p:cNvSpPr txBox="1"/>
          <p:nvPr/>
        </p:nvSpPr>
        <p:spPr>
          <a:xfrm rot="19502151">
            <a:off x="8501736" y="2729465"/>
            <a:ext cx="87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Wave front</a:t>
            </a:r>
          </a:p>
        </p:txBody>
      </p:sp>
      <p:sp>
        <p:nvSpPr>
          <p:cNvPr id="152" name="TextovéPole 151">
            <a:extLst>
              <a:ext uri="{FF2B5EF4-FFF2-40B4-BE49-F238E27FC236}">
                <a16:creationId xmlns:a16="http://schemas.microsoft.com/office/drawing/2014/main" id="{DAE726F3-647F-44DC-A1A2-95B1F70236AA}"/>
              </a:ext>
            </a:extLst>
          </p:cNvPr>
          <p:cNvSpPr txBox="1"/>
          <p:nvPr/>
        </p:nvSpPr>
        <p:spPr>
          <a:xfrm rot="4552253">
            <a:off x="7614330" y="2378290"/>
            <a:ext cx="87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Wave front</a:t>
            </a:r>
          </a:p>
        </p:txBody>
      </p:sp>
      <p:sp>
        <p:nvSpPr>
          <p:cNvPr id="153" name="TextovéPole 152">
            <a:extLst>
              <a:ext uri="{FF2B5EF4-FFF2-40B4-BE49-F238E27FC236}">
                <a16:creationId xmlns:a16="http://schemas.microsoft.com/office/drawing/2014/main" id="{32C72B2C-AB55-4BE3-8D41-35D9EFA06FD5}"/>
              </a:ext>
            </a:extLst>
          </p:cNvPr>
          <p:cNvSpPr txBox="1"/>
          <p:nvPr/>
        </p:nvSpPr>
        <p:spPr>
          <a:xfrm rot="12032971">
            <a:off x="8425567" y="1689575"/>
            <a:ext cx="87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Wave front</a:t>
            </a:r>
          </a:p>
        </p:txBody>
      </p:sp>
    </p:spTree>
    <p:extLst>
      <p:ext uri="{BB962C8B-B14F-4D97-AF65-F5344CB8AC3E}">
        <p14:creationId xmlns:p14="http://schemas.microsoft.com/office/powerpoint/2010/main" val="2309457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169</Words>
  <Application>Microsoft Office PowerPoint</Application>
  <PresentationFormat>A4 (210 × 297 mm)</PresentationFormat>
  <Paragraphs>44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Marsikova,Barbora //Leibniz-IPHT</dc:creator>
  <cp:lastModifiedBy>Bára Maršíková</cp:lastModifiedBy>
  <cp:revision>17</cp:revision>
  <dcterms:created xsi:type="dcterms:W3CDTF">2019-11-19T16:55:06Z</dcterms:created>
  <dcterms:modified xsi:type="dcterms:W3CDTF">2020-04-02T09:32:28Z</dcterms:modified>
</cp:coreProperties>
</file>