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2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6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8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63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8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4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7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26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73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9BD2E-F075-46BC-8AA6-98B7E1DA904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6967-9A45-4D12-AFBC-56597AB9D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E9D1577B-A067-4D55-8FAA-FFFE081A8B52}"/>
              </a:ext>
            </a:extLst>
          </p:cNvPr>
          <p:cNvSpPr/>
          <p:nvPr/>
        </p:nvSpPr>
        <p:spPr>
          <a:xfrm>
            <a:off x="133200" y="168600"/>
            <a:ext cx="6591600" cy="9568800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C4559B3C-94F0-4E22-A4F1-5002F91CE8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335408"/>
            <a:ext cx="584200" cy="678815"/>
          </a:xfrm>
          <a:prstGeom prst="rect">
            <a:avLst/>
          </a:prstGeom>
        </p:spPr>
      </p:pic>
      <p:sp>
        <p:nvSpPr>
          <p:cNvPr id="6" name="Textfeld 3">
            <a:extLst>
              <a:ext uri="{FF2B5EF4-FFF2-40B4-BE49-F238E27FC236}">
                <a16:creationId xmlns:a16="http://schemas.microsoft.com/office/drawing/2014/main" id="{030AAB6A-18C3-473A-9887-12A854CFE482}"/>
              </a:ext>
            </a:extLst>
          </p:cNvPr>
          <p:cNvSpPr txBox="1"/>
          <p:nvPr/>
        </p:nvSpPr>
        <p:spPr>
          <a:xfrm>
            <a:off x="6117626" y="9137236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18">
            <a:extLst>
              <a:ext uri="{FF2B5EF4-FFF2-40B4-BE49-F238E27FC236}">
                <a16:creationId xmlns:a16="http://schemas.microsoft.com/office/drawing/2014/main" id="{C09C1FEE-4FF4-4F5A-9CE6-0F6E58F62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8897089"/>
            <a:ext cx="653500" cy="653500"/>
          </a:xfrm>
          <a:prstGeom prst="rect">
            <a:avLst/>
          </a:prstGeom>
        </p:spPr>
      </p:pic>
      <p:sp>
        <p:nvSpPr>
          <p:cNvPr id="8" name="Textfeld 9">
            <a:extLst>
              <a:ext uri="{FF2B5EF4-FFF2-40B4-BE49-F238E27FC236}">
                <a16:creationId xmlns:a16="http://schemas.microsoft.com/office/drawing/2014/main" id="{0C715D27-4BAF-432D-808F-E4D96C46CFDB}"/>
              </a:ext>
            </a:extLst>
          </p:cNvPr>
          <p:cNvSpPr txBox="1"/>
          <p:nvPr/>
        </p:nvSpPr>
        <p:spPr>
          <a:xfrm>
            <a:off x="168485" y="9464017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B3FB7E0-A00E-4B5E-90DF-5A77AFED2CC3}"/>
              </a:ext>
            </a:extLst>
          </p:cNvPr>
          <p:cNvSpPr txBox="1"/>
          <p:nvPr/>
        </p:nvSpPr>
        <p:spPr>
          <a:xfrm>
            <a:off x="5246780" y="4760647"/>
            <a:ext cx="952505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/>
              <a:t>Sample</a:t>
            </a:r>
            <a:endParaRPr lang="de-DE" sz="1999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3399924-22C4-4F8C-829E-B12A33632E86}"/>
              </a:ext>
            </a:extLst>
          </p:cNvPr>
          <p:cNvSpPr txBox="1"/>
          <p:nvPr/>
        </p:nvSpPr>
        <p:spPr>
          <a:xfrm>
            <a:off x="5246780" y="7587639"/>
            <a:ext cx="863441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/>
              <a:t>Mirror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E986F18-15BD-4B31-87E3-701BF276313D}"/>
              </a:ext>
            </a:extLst>
          </p:cNvPr>
          <p:cNvSpPr txBox="1"/>
          <p:nvPr/>
        </p:nvSpPr>
        <p:spPr>
          <a:xfrm>
            <a:off x="5246780" y="5576528"/>
            <a:ext cx="1232132" cy="707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 err="1"/>
              <a:t>Objective</a:t>
            </a:r>
            <a:r>
              <a:rPr lang="de-DE" sz="1999" dirty="0"/>
              <a:t> </a:t>
            </a:r>
          </a:p>
          <a:p>
            <a:r>
              <a:rPr lang="de-DE" sz="1999" dirty="0"/>
              <a:t>Z-stage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E541DC72-7DD7-49BC-9760-6D9F81430420}"/>
              </a:ext>
            </a:extLst>
          </p:cNvPr>
          <p:cNvSpPr txBox="1"/>
          <p:nvPr/>
        </p:nvSpPr>
        <p:spPr>
          <a:xfrm>
            <a:off x="379089" y="7643745"/>
            <a:ext cx="98571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 err="1"/>
              <a:t>Camera</a:t>
            </a:r>
            <a:endParaRPr lang="de-DE" sz="1999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2400A77-36DB-4081-A54F-D36FD13E413D}"/>
              </a:ext>
            </a:extLst>
          </p:cNvPr>
          <p:cNvSpPr txBox="1"/>
          <p:nvPr/>
        </p:nvSpPr>
        <p:spPr>
          <a:xfrm>
            <a:off x="637818" y="5942734"/>
            <a:ext cx="737125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 err="1"/>
              <a:t>focus</a:t>
            </a:r>
            <a:endParaRPr lang="de-DE" sz="1999" dirty="0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AB7459A5-0AE4-421B-8921-D645FFA9438B}"/>
              </a:ext>
            </a:extLst>
          </p:cNvPr>
          <p:cNvSpPr/>
          <p:nvPr/>
        </p:nvSpPr>
        <p:spPr>
          <a:xfrm>
            <a:off x="1568727" y="1528928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275025C-3068-4B95-8A01-AE0A687B9180}"/>
              </a:ext>
            </a:extLst>
          </p:cNvPr>
          <p:cNvSpPr/>
          <p:nvPr/>
        </p:nvSpPr>
        <p:spPr>
          <a:xfrm>
            <a:off x="3368727" y="1528928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9D2A7DFA-5423-4540-AA9B-D1C97204FF8F}"/>
              </a:ext>
            </a:extLst>
          </p:cNvPr>
          <p:cNvSpPr/>
          <p:nvPr/>
        </p:nvSpPr>
        <p:spPr>
          <a:xfrm>
            <a:off x="1568727" y="3328928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341A8295-D9FE-4F33-B965-0FB57652A580}"/>
              </a:ext>
            </a:extLst>
          </p:cNvPr>
          <p:cNvSpPr/>
          <p:nvPr/>
        </p:nvSpPr>
        <p:spPr>
          <a:xfrm>
            <a:off x="3368727" y="3328928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4BAFB75A-E9ED-4A6B-93B8-70F877769EA9}"/>
              </a:ext>
            </a:extLst>
          </p:cNvPr>
          <p:cNvSpPr/>
          <p:nvPr/>
        </p:nvSpPr>
        <p:spPr>
          <a:xfrm>
            <a:off x="1568727" y="512957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8ED69258-495F-44B2-8F60-976185EC4884}"/>
              </a:ext>
            </a:extLst>
          </p:cNvPr>
          <p:cNvSpPr/>
          <p:nvPr/>
        </p:nvSpPr>
        <p:spPr>
          <a:xfrm>
            <a:off x="3368727" y="512957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3" name="Obdélník: se zakulacenými rohy 22">
            <a:extLst>
              <a:ext uri="{FF2B5EF4-FFF2-40B4-BE49-F238E27FC236}">
                <a16:creationId xmlns:a16="http://schemas.microsoft.com/office/drawing/2014/main" id="{B42CD48B-776A-4B00-A672-45A628B062B5}"/>
              </a:ext>
            </a:extLst>
          </p:cNvPr>
          <p:cNvSpPr/>
          <p:nvPr/>
        </p:nvSpPr>
        <p:spPr>
          <a:xfrm>
            <a:off x="1568727" y="692957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4" name="Obdélník: se zakulacenými rohy 23">
            <a:extLst>
              <a:ext uri="{FF2B5EF4-FFF2-40B4-BE49-F238E27FC236}">
                <a16:creationId xmlns:a16="http://schemas.microsoft.com/office/drawing/2014/main" id="{51E0B733-3DEE-4BBD-BC7D-A181A46AB07E}"/>
              </a:ext>
            </a:extLst>
          </p:cNvPr>
          <p:cNvSpPr/>
          <p:nvPr/>
        </p:nvSpPr>
        <p:spPr>
          <a:xfrm>
            <a:off x="3368727" y="692957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3F6846F-8AA1-4A50-A503-1AEF910021F0}"/>
              </a:ext>
            </a:extLst>
          </p:cNvPr>
          <p:cNvGrpSpPr/>
          <p:nvPr/>
        </p:nvGrpSpPr>
        <p:grpSpPr>
          <a:xfrm rot="16200000">
            <a:off x="2140963" y="7743332"/>
            <a:ext cx="828002" cy="172475"/>
            <a:chOff x="5600023" y="1961108"/>
            <a:chExt cx="828002" cy="172475"/>
          </a:xfrm>
        </p:grpSpPr>
        <p:sp>
          <p:nvSpPr>
            <p:cNvPr id="68" name="Obdélník 67">
              <a:extLst>
                <a:ext uri="{FF2B5EF4-FFF2-40B4-BE49-F238E27FC236}">
                  <a16:creationId xmlns:a16="http://schemas.microsoft.com/office/drawing/2014/main" id="{1298B2CD-17E6-4D39-9EE3-EE177ECD4CE8}"/>
                </a:ext>
              </a:extLst>
            </p:cNvPr>
            <p:cNvSpPr/>
            <p:nvPr/>
          </p:nvSpPr>
          <p:spPr>
            <a:xfrm>
              <a:off x="5600023" y="1961108"/>
              <a:ext cx="828002" cy="775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9" name="Obdélník 68">
              <a:extLst>
                <a:ext uri="{FF2B5EF4-FFF2-40B4-BE49-F238E27FC236}">
                  <a16:creationId xmlns:a16="http://schemas.microsoft.com/office/drawing/2014/main" id="{9B6316C9-2012-46AF-ACE0-64AF07F5B3FB}"/>
                </a:ext>
              </a:extLst>
            </p:cNvPr>
            <p:cNvSpPr/>
            <p:nvPr/>
          </p:nvSpPr>
          <p:spPr>
            <a:xfrm>
              <a:off x="5913963" y="2045708"/>
              <a:ext cx="200123" cy="878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sp>
        <p:nvSpPr>
          <p:cNvPr id="26" name="Obdélník 25">
            <a:extLst>
              <a:ext uri="{FF2B5EF4-FFF2-40B4-BE49-F238E27FC236}">
                <a16:creationId xmlns:a16="http://schemas.microsoft.com/office/drawing/2014/main" id="{6579CFBE-F305-49D1-8652-F42F860B4319}"/>
              </a:ext>
            </a:extLst>
          </p:cNvPr>
          <p:cNvSpPr/>
          <p:nvPr/>
        </p:nvSpPr>
        <p:spPr>
          <a:xfrm rot="10800000" flipV="1">
            <a:off x="2448550" y="5419485"/>
            <a:ext cx="105818" cy="1056668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2">
                <a:lumMod val="9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7" name="Hvězda: dvaatřiceticípá 26">
            <a:extLst>
              <a:ext uri="{FF2B5EF4-FFF2-40B4-BE49-F238E27FC236}">
                <a16:creationId xmlns:a16="http://schemas.microsoft.com/office/drawing/2014/main" id="{6035C33A-A866-415D-91E1-73750B135B9F}"/>
              </a:ext>
            </a:extLst>
          </p:cNvPr>
          <p:cNvSpPr/>
          <p:nvPr/>
        </p:nvSpPr>
        <p:spPr>
          <a:xfrm rot="10800000" flipV="1">
            <a:off x="2042690" y="5274343"/>
            <a:ext cx="915355" cy="302184"/>
          </a:xfrm>
          <a:prstGeom prst="star32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8" name="Obdélník: se zakulacenými rohy 27">
            <a:extLst>
              <a:ext uri="{FF2B5EF4-FFF2-40B4-BE49-F238E27FC236}">
                <a16:creationId xmlns:a16="http://schemas.microsoft.com/office/drawing/2014/main" id="{0691C174-B053-4719-9866-95CA6753B65D}"/>
              </a:ext>
            </a:extLst>
          </p:cNvPr>
          <p:cNvSpPr/>
          <p:nvPr/>
        </p:nvSpPr>
        <p:spPr>
          <a:xfrm rot="10409045" flipH="1" flipV="1">
            <a:off x="2403915" y="6197295"/>
            <a:ext cx="2037939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D93A8A98-11E6-4485-8590-157A00BB03DC}"/>
              </a:ext>
            </a:extLst>
          </p:cNvPr>
          <p:cNvSpPr/>
          <p:nvPr/>
        </p:nvSpPr>
        <p:spPr>
          <a:xfrm rot="10409045" flipH="1" flipV="1">
            <a:off x="2403696" y="6024693"/>
            <a:ext cx="2037939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0" name="Obdélník: s odříznutými horními rohy 29">
            <a:extLst>
              <a:ext uri="{FF2B5EF4-FFF2-40B4-BE49-F238E27FC236}">
                <a16:creationId xmlns:a16="http://schemas.microsoft.com/office/drawing/2014/main" id="{2D117772-411A-4B09-B72B-975A996D2579}"/>
              </a:ext>
            </a:extLst>
          </p:cNvPr>
          <p:cNvSpPr/>
          <p:nvPr/>
        </p:nvSpPr>
        <p:spPr>
          <a:xfrm rot="10800000" flipV="1">
            <a:off x="3862568" y="5331270"/>
            <a:ext cx="900000" cy="1032964"/>
          </a:xfrm>
          <a:prstGeom prst="snip2SameRect">
            <a:avLst>
              <a:gd name="adj1" fmla="val 28004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1" name="Částečný kruh 30">
            <a:extLst>
              <a:ext uri="{FF2B5EF4-FFF2-40B4-BE49-F238E27FC236}">
                <a16:creationId xmlns:a16="http://schemas.microsoft.com/office/drawing/2014/main" id="{C2BF8A29-9BE0-4A6B-BC87-FFA698D97D67}"/>
              </a:ext>
            </a:extLst>
          </p:cNvPr>
          <p:cNvSpPr/>
          <p:nvPr/>
        </p:nvSpPr>
        <p:spPr>
          <a:xfrm rot="10800000" flipV="1">
            <a:off x="4118085" y="5128928"/>
            <a:ext cx="388966" cy="404683"/>
          </a:xfrm>
          <a:prstGeom prst="pie">
            <a:avLst>
              <a:gd name="adj1" fmla="val 0"/>
              <a:gd name="adj2" fmla="val 107660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>
              <a:solidFill>
                <a:schemeClr val="tx1"/>
              </a:solidFill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0AABEAD7-3D0D-4B03-A73B-AE59CE8C8723}"/>
              </a:ext>
            </a:extLst>
          </p:cNvPr>
          <p:cNvSpPr/>
          <p:nvPr/>
        </p:nvSpPr>
        <p:spPr>
          <a:xfrm rot="10800000" flipV="1">
            <a:off x="3862568" y="5610920"/>
            <a:ext cx="900000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6722081-3B02-4A1A-8813-694E8EEE7344}"/>
              </a:ext>
            </a:extLst>
          </p:cNvPr>
          <p:cNvSpPr txBox="1"/>
          <p:nvPr/>
        </p:nvSpPr>
        <p:spPr>
          <a:xfrm rot="10800000" flipV="1">
            <a:off x="4076766" y="5645396"/>
            <a:ext cx="53412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799" dirty="0">
                <a:solidFill>
                  <a:schemeClr val="bg1"/>
                </a:solidFill>
              </a:rPr>
              <a:t>10×</a:t>
            </a:r>
            <a:endParaRPr lang="de-DE" sz="1799" dirty="0">
              <a:solidFill>
                <a:schemeClr val="bg1"/>
              </a:solidFill>
            </a:endParaRP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0AD0CF26-E0C8-452B-9C63-1A0EBCB51348}"/>
              </a:ext>
            </a:extLst>
          </p:cNvPr>
          <p:cNvGrpSpPr/>
          <p:nvPr/>
        </p:nvGrpSpPr>
        <p:grpSpPr>
          <a:xfrm>
            <a:off x="4340972" y="6859149"/>
            <a:ext cx="116566" cy="2037940"/>
            <a:chOff x="9605824" y="6444797"/>
            <a:chExt cx="116566" cy="2037940"/>
          </a:xfrm>
        </p:grpSpPr>
        <p:sp>
          <p:nvSpPr>
            <p:cNvPr id="66" name="Obdélník: se zakulacenými rohy 65">
              <a:extLst>
                <a:ext uri="{FF2B5EF4-FFF2-40B4-BE49-F238E27FC236}">
                  <a16:creationId xmlns:a16="http://schemas.microsoft.com/office/drawing/2014/main" id="{3189B4BD-74B5-4B97-8767-9AB40FF82D31}"/>
                </a:ext>
              </a:extLst>
            </p:cNvPr>
            <p:cNvSpPr/>
            <p:nvPr/>
          </p:nvSpPr>
          <p:spPr>
            <a:xfrm rot="18791001" flipH="1">
              <a:off x="8658185" y="7418532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 dirty="0"/>
            </a:p>
          </p:txBody>
        </p:sp>
        <p:sp>
          <p:nvSpPr>
            <p:cNvPr id="67" name="Obdélník: se zakulacenými rohy 66">
              <a:extLst>
                <a:ext uri="{FF2B5EF4-FFF2-40B4-BE49-F238E27FC236}">
                  <a16:creationId xmlns:a16="http://schemas.microsoft.com/office/drawing/2014/main" id="{048C9BD4-B0A9-4F09-80F2-467301FE2856}"/>
                </a:ext>
              </a:extLst>
            </p:cNvPr>
            <p:cNvSpPr/>
            <p:nvPr/>
          </p:nvSpPr>
          <p:spPr>
            <a:xfrm rot="18791001" flipH="1">
              <a:off x="9091445" y="7395245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487F7015-9892-4B85-A9CF-BA2125AB9B02}"/>
              </a:ext>
            </a:extLst>
          </p:cNvPr>
          <p:cNvGrpSpPr/>
          <p:nvPr/>
        </p:nvGrpSpPr>
        <p:grpSpPr>
          <a:xfrm>
            <a:off x="3216487" y="3182870"/>
            <a:ext cx="2072787" cy="180470"/>
            <a:chOff x="7397625" y="2487823"/>
            <a:chExt cx="2072788" cy="180470"/>
          </a:xfrm>
        </p:grpSpPr>
        <p:sp>
          <p:nvSpPr>
            <p:cNvPr id="47" name="Obdélník: se zakulacenými rohy 46">
              <a:extLst>
                <a:ext uri="{FF2B5EF4-FFF2-40B4-BE49-F238E27FC236}">
                  <a16:creationId xmlns:a16="http://schemas.microsoft.com/office/drawing/2014/main" id="{CA618B70-89E8-4C33-9269-23B98AAE7181}"/>
                </a:ext>
              </a:extLst>
            </p:cNvPr>
            <p:cNvSpPr/>
            <p:nvPr/>
          </p:nvSpPr>
          <p:spPr>
            <a:xfrm flipH="1">
              <a:off x="7397625" y="2487823"/>
              <a:ext cx="2072787" cy="9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 dirty="0"/>
            </a:p>
          </p:txBody>
        </p:sp>
        <p:sp>
          <p:nvSpPr>
            <p:cNvPr id="48" name="Obdélník 47">
              <a:extLst>
                <a:ext uri="{FF2B5EF4-FFF2-40B4-BE49-F238E27FC236}">
                  <a16:creationId xmlns:a16="http://schemas.microsoft.com/office/drawing/2014/main" id="{9B435FE3-45F7-47A7-87DE-55902328A38B}"/>
                </a:ext>
              </a:extLst>
            </p:cNvPr>
            <p:cNvSpPr/>
            <p:nvPr/>
          </p:nvSpPr>
          <p:spPr>
            <a:xfrm>
              <a:off x="7397626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108AF74E-F544-49FE-97E3-DD3DA668BE6D}"/>
                </a:ext>
              </a:extLst>
            </p:cNvPr>
            <p:cNvSpPr/>
            <p:nvPr/>
          </p:nvSpPr>
          <p:spPr>
            <a:xfrm>
              <a:off x="7487626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0" name="Obdélník 49">
              <a:extLst>
                <a:ext uri="{FF2B5EF4-FFF2-40B4-BE49-F238E27FC236}">
                  <a16:creationId xmlns:a16="http://schemas.microsoft.com/office/drawing/2014/main" id="{1892F97E-09AB-44AF-A579-BD6F8F14735A}"/>
                </a:ext>
              </a:extLst>
            </p:cNvPr>
            <p:cNvSpPr/>
            <p:nvPr/>
          </p:nvSpPr>
          <p:spPr>
            <a:xfrm>
              <a:off x="7577626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1" name="Obdélník 50">
              <a:extLst>
                <a:ext uri="{FF2B5EF4-FFF2-40B4-BE49-F238E27FC236}">
                  <a16:creationId xmlns:a16="http://schemas.microsoft.com/office/drawing/2014/main" id="{E6A18435-3D1E-40D9-ACFE-CED6AC8CA2E7}"/>
                </a:ext>
              </a:extLst>
            </p:cNvPr>
            <p:cNvSpPr/>
            <p:nvPr/>
          </p:nvSpPr>
          <p:spPr>
            <a:xfrm>
              <a:off x="7757626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2" name="Obdélník 51">
              <a:extLst>
                <a:ext uri="{FF2B5EF4-FFF2-40B4-BE49-F238E27FC236}">
                  <a16:creationId xmlns:a16="http://schemas.microsoft.com/office/drawing/2014/main" id="{28C2F444-3150-43D8-A978-DCD6155CFC96}"/>
                </a:ext>
              </a:extLst>
            </p:cNvPr>
            <p:cNvSpPr/>
            <p:nvPr/>
          </p:nvSpPr>
          <p:spPr>
            <a:xfrm>
              <a:off x="7847626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3" name="Obdélník 52">
              <a:extLst>
                <a:ext uri="{FF2B5EF4-FFF2-40B4-BE49-F238E27FC236}">
                  <a16:creationId xmlns:a16="http://schemas.microsoft.com/office/drawing/2014/main" id="{F73E2757-DE9A-46BB-AF25-86292E419033}"/>
                </a:ext>
              </a:extLst>
            </p:cNvPr>
            <p:cNvSpPr/>
            <p:nvPr/>
          </p:nvSpPr>
          <p:spPr>
            <a:xfrm>
              <a:off x="7937626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4" name="Obdélník 53">
              <a:extLst>
                <a:ext uri="{FF2B5EF4-FFF2-40B4-BE49-F238E27FC236}">
                  <a16:creationId xmlns:a16="http://schemas.microsoft.com/office/drawing/2014/main" id="{D245A6A2-E6FA-42E0-AA6E-00C050826DA5}"/>
                </a:ext>
              </a:extLst>
            </p:cNvPr>
            <p:cNvSpPr/>
            <p:nvPr/>
          </p:nvSpPr>
          <p:spPr>
            <a:xfrm>
              <a:off x="8114428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5" name="Obdélník 54">
              <a:extLst>
                <a:ext uri="{FF2B5EF4-FFF2-40B4-BE49-F238E27FC236}">
                  <a16:creationId xmlns:a16="http://schemas.microsoft.com/office/drawing/2014/main" id="{9E9CC577-B2A0-4649-8C8A-EEE1DFDBEE3F}"/>
                </a:ext>
              </a:extLst>
            </p:cNvPr>
            <p:cNvSpPr/>
            <p:nvPr/>
          </p:nvSpPr>
          <p:spPr>
            <a:xfrm>
              <a:off x="8204428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6" name="Obdélník 55">
              <a:extLst>
                <a:ext uri="{FF2B5EF4-FFF2-40B4-BE49-F238E27FC236}">
                  <a16:creationId xmlns:a16="http://schemas.microsoft.com/office/drawing/2014/main" id="{0982B92C-E04E-4B24-B581-AF76AEBFBD92}"/>
                </a:ext>
              </a:extLst>
            </p:cNvPr>
            <p:cNvSpPr/>
            <p:nvPr/>
          </p:nvSpPr>
          <p:spPr>
            <a:xfrm>
              <a:off x="8294428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7" name="Obdélník 56">
              <a:extLst>
                <a:ext uri="{FF2B5EF4-FFF2-40B4-BE49-F238E27FC236}">
                  <a16:creationId xmlns:a16="http://schemas.microsoft.com/office/drawing/2014/main" id="{669EE875-9717-4EEE-8C64-44EF4D92B4EB}"/>
                </a:ext>
              </a:extLst>
            </p:cNvPr>
            <p:cNvSpPr/>
            <p:nvPr/>
          </p:nvSpPr>
          <p:spPr>
            <a:xfrm>
              <a:off x="8474428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8" name="Obdélník 57">
              <a:extLst>
                <a:ext uri="{FF2B5EF4-FFF2-40B4-BE49-F238E27FC236}">
                  <a16:creationId xmlns:a16="http://schemas.microsoft.com/office/drawing/2014/main" id="{6F97EBC6-CF4B-411D-8F07-9CC3FE55966F}"/>
                </a:ext>
              </a:extLst>
            </p:cNvPr>
            <p:cNvSpPr/>
            <p:nvPr/>
          </p:nvSpPr>
          <p:spPr>
            <a:xfrm>
              <a:off x="8564428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9" name="Obdélník 58">
              <a:extLst>
                <a:ext uri="{FF2B5EF4-FFF2-40B4-BE49-F238E27FC236}">
                  <a16:creationId xmlns:a16="http://schemas.microsoft.com/office/drawing/2014/main" id="{91BB9E94-4ADC-4BFF-AC1C-D5B2609BE123}"/>
                </a:ext>
              </a:extLst>
            </p:cNvPr>
            <p:cNvSpPr/>
            <p:nvPr/>
          </p:nvSpPr>
          <p:spPr>
            <a:xfrm>
              <a:off x="8654428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0" name="Obdélník 59">
              <a:extLst>
                <a:ext uri="{FF2B5EF4-FFF2-40B4-BE49-F238E27FC236}">
                  <a16:creationId xmlns:a16="http://schemas.microsoft.com/office/drawing/2014/main" id="{E21B854B-F0A9-4229-B445-D249FC6AD423}"/>
                </a:ext>
              </a:extLst>
            </p:cNvPr>
            <p:cNvSpPr/>
            <p:nvPr/>
          </p:nvSpPr>
          <p:spPr>
            <a:xfrm>
              <a:off x="8840413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1" name="Obdélník 60">
              <a:extLst>
                <a:ext uri="{FF2B5EF4-FFF2-40B4-BE49-F238E27FC236}">
                  <a16:creationId xmlns:a16="http://schemas.microsoft.com/office/drawing/2014/main" id="{96A5CB77-5C36-4E61-A013-5FDE0430050E}"/>
                </a:ext>
              </a:extLst>
            </p:cNvPr>
            <p:cNvSpPr/>
            <p:nvPr/>
          </p:nvSpPr>
          <p:spPr>
            <a:xfrm>
              <a:off x="8930413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2" name="Obdélník 61">
              <a:extLst>
                <a:ext uri="{FF2B5EF4-FFF2-40B4-BE49-F238E27FC236}">
                  <a16:creationId xmlns:a16="http://schemas.microsoft.com/office/drawing/2014/main" id="{4D1001EA-0006-4BA4-B91F-EC65D426CAFF}"/>
                </a:ext>
              </a:extLst>
            </p:cNvPr>
            <p:cNvSpPr/>
            <p:nvPr/>
          </p:nvSpPr>
          <p:spPr>
            <a:xfrm>
              <a:off x="9020413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3" name="Obdélník 62">
              <a:extLst>
                <a:ext uri="{FF2B5EF4-FFF2-40B4-BE49-F238E27FC236}">
                  <a16:creationId xmlns:a16="http://schemas.microsoft.com/office/drawing/2014/main" id="{30B16B08-79A8-4381-A811-04F5DD473984}"/>
                </a:ext>
              </a:extLst>
            </p:cNvPr>
            <p:cNvSpPr/>
            <p:nvPr/>
          </p:nvSpPr>
          <p:spPr>
            <a:xfrm>
              <a:off x="9200413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4" name="Obdélník 63">
              <a:extLst>
                <a:ext uri="{FF2B5EF4-FFF2-40B4-BE49-F238E27FC236}">
                  <a16:creationId xmlns:a16="http://schemas.microsoft.com/office/drawing/2014/main" id="{D2882AF2-C766-4097-B1BA-6EE43149EAA5}"/>
                </a:ext>
              </a:extLst>
            </p:cNvPr>
            <p:cNvSpPr/>
            <p:nvPr/>
          </p:nvSpPr>
          <p:spPr>
            <a:xfrm>
              <a:off x="9290413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5" name="Obdélník 64">
              <a:extLst>
                <a:ext uri="{FF2B5EF4-FFF2-40B4-BE49-F238E27FC236}">
                  <a16:creationId xmlns:a16="http://schemas.microsoft.com/office/drawing/2014/main" id="{E60DA053-2620-421D-8D11-DB85753EFB24}"/>
                </a:ext>
              </a:extLst>
            </p:cNvPr>
            <p:cNvSpPr/>
            <p:nvPr/>
          </p:nvSpPr>
          <p:spPr>
            <a:xfrm>
              <a:off x="9380413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sp>
        <p:nvSpPr>
          <p:cNvPr id="36" name="Kosoúhelník 35">
            <a:extLst>
              <a:ext uri="{FF2B5EF4-FFF2-40B4-BE49-F238E27FC236}">
                <a16:creationId xmlns:a16="http://schemas.microsoft.com/office/drawing/2014/main" id="{E957D1A9-409D-49E4-9F97-617D336851F3}"/>
              </a:ext>
            </a:extLst>
          </p:cNvPr>
          <p:cNvSpPr/>
          <p:nvPr/>
        </p:nvSpPr>
        <p:spPr>
          <a:xfrm>
            <a:off x="3547881" y="4760647"/>
            <a:ext cx="1490815" cy="3614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37" name="Grafický objekt 36" descr="List">
            <a:extLst>
              <a:ext uri="{FF2B5EF4-FFF2-40B4-BE49-F238E27FC236}">
                <a16:creationId xmlns:a16="http://schemas.microsoft.com/office/drawing/2014/main" id="{35B8C773-A8E3-40A6-8DD5-3F38F4A48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887" y="4844874"/>
            <a:ext cx="189735" cy="189735"/>
          </a:xfrm>
          <a:prstGeom prst="rect">
            <a:avLst/>
          </a:prstGeom>
        </p:spPr>
      </p:pic>
      <p:sp>
        <p:nvSpPr>
          <p:cNvPr id="38" name="Rovnoramenný trojúhelník 37">
            <a:extLst>
              <a:ext uri="{FF2B5EF4-FFF2-40B4-BE49-F238E27FC236}">
                <a16:creationId xmlns:a16="http://schemas.microsoft.com/office/drawing/2014/main" id="{C350784A-0E96-4D1A-9129-EBB3F5971356}"/>
              </a:ext>
            </a:extLst>
          </p:cNvPr>
          <p:cNvSpPr/>
          <p:nvPr/>
        </p:nvSpPr>
        <p:spPr>
          <a:xfrm>
            <a:off x="4129151" y="4995196"/>
            <a:ext cx="377900" cy="339928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9" name="Obdélník 60">
            <a:extLst>
              <a:ext uri="{FF2B5EF4-FFF2-40B4-BE49-F238E27FC236}">
                <a16:creationId xmlns:a16="http://schemas.microsoft.com/office/drawing/2014/main" id="{F2E997CB-0E50-4BBE-8BEF-00DBC4896974}"/>
              </a:ext>
            </a:extLst>
          </p:cNvPr>
          <p:cNvSpPr/>
          <p:nvPr/>
        </p:nvSpPr>
        <p:spPr>
          <a:xfrm flipH="1">
            <a:off x="4043079" y="6372983"/>
            <a:ext cx="511017" cy="1647498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420754"/>
              <a:gd name="connsiteY0" fmla="*/ 0 h 1435442"/>
              <a:gd name="connsiteX1" fmla="*/ 420754 w 420754"/>
              <a:gd name="connsiteY1" fmla="*/ 0 h 1435442"/>
              <a:gd name="connsiteX2" fmla="*/ 420754 w 420754"/>
              <a:gd name="connsiteY2" fmla="*/ 1435442 h 1435442"/>
              <a:gd name="connsiteX3" fmla="*/ 66716 w 420754"/>
              <a:gd name="connsiteY3" fmla="*/ 1062618 h 1435442"/>
              <a:gd name="connsiteX4" fmla="*/ 0 w 420754"/>
              <a:gd name="connsiteY4" fmla="*/ 0 h 1435442"/>
              <a:gd name="connsiteX0" fmla="*/ 0 w 511017"/>
              <a:gd name="connsiteY0" fmla="*/ 0 h 1435442"/>
              <a:gd name="connsiteX1" fmla="*/ 511017 w 511017"/>
              <a:gd name="connsiteY1" fmla="*/ 0 h 1435442"/>
              <a:gd name="connsiteX2" fmla="*/ 420754 w 511017"/>
              <a:gd name="connsiteY2" fmla="*/ 1435442 h 1435442"/>
              <a:gd name="connsiteX3" fmla="*/ 66716 w 511017"/>
              <a:gd name="connsiteY3" fmla="*/ 1062618 h 1435442"/>
              <a:gd name="connsiteX4" fmla="*/ 0 w 511017"/>
              <a:gd name="connsiteY4" fmla="*/ 0 h 1435442"/>
              <a:gd name="connsiteX0" fmla="*/ 0 w 511017"/>
              <a:gd name="connsiteY0" fmla="*/ 0 h 1371622"/>
              <a:gd name="connsiteX1" fmla="*/ 511017 w 511017"/>
              <a:gd name="connsiteY1" fmla="*/ 0 h 1371622"/>
              <a:gd name="connsiteX2" fmla="*/ 387902 w 511017"/>
              <a:gd name="connsiteY2" fmla="*/ 1371622 h 1371622"/>
              <a:gd name="connsiteX3" fmla="*/ 66716 w 511017"/>
              <a:gd name="connsiteY3" fmla="*/ 1062618 h 1371622"/>
              <a:gd name="connsiteX4" fmla="*/ 0 w 511017"/>
              <a:gd name="connsiteY4" fmla="*/ 0 h 137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17" h="1371622">
                <a:moveTo>
                  <a:pt x="0" y="0"/>
                </a:moveTo>
                <a:lnTo>
                  <a:pt x="511017" y="0"/>
                </a:lnTo>
                <a:lnTo>
                  <a:pt x="387902" y="1371622"/>
                </a:lnTo>
                <a:lnTo>
                  <a:pt x="66716" y="10626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40" name="Obdélník 60">
            <a:extLst>
              <a:ext uri="{FF2B5EF4-FFF2-40B4-BE49-F238E27FC236}">
                <a16:creationId xmlns:a16="http://schemas.microsoft.com/office/drawing/2014/main" id="{D99B1C2B-6712-4563-8374-5C03CFD94551}"/>
              </a:ext>
            </a:extLst>
          </p:cNvPr>
          <p:cNvSpPr/>
          <p:nvPr/>
        </p:nvSpPr>
        <p:spPr>
          <a:xfrm rot="5400000" flipH="1">
            <a:off x="3404863" y="6885561"/>
            <a:ext cx="344004" cy="1860372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160903 w 354038"/>
              <a:gd name="connsiteY3" fmla="*/ 1366879 h 1435442"/>
              <a:gd name="connsiteX4" fmla="*/ 0 w 354038"/>
              <a:gd name="connsiteY4" fmla="*/ 0 h 1435442"/>
              <a:gd name="connsiteX0" fmla="*/ 0 w 432527"/>
              <a:gd name="connsiteY0" fmla="*/ 19108 h 1454550"/>
              <a:gd name="connsiteX1" fmla="*/ 432527 w 432527"/>
              <a:gd name="connsiteY1" fmla="*/ 0 h 1454550"/>
              <a:gd name="connsiteX2" fmla="*/ 354038 w 432527"/>
              <a:gd name="connsiteY2" fmla="*/ 1454550 h 1454550"/>
              <a:gd name="connsiteX3" fmla="*/ 160903 w 432527"/>
              <a:gd name="connsiteY3" fmla="*/ 1385987 h 1454550"/>
              <a:gd name="connsiteX4" fmla="*/ 0 w 432527"/>
              <a:gd name="connsiteY4" fmla="*/ 19108 h 1454550"/>
              <a:gd name="connsiteX0" fmla="*/ 0 w 412905"/>
              <a:gd name="connsiteY0" fmla="*/ 142577 h 1454550"/>
              <a:gd name="connsiteX1" fmla="*/ 412905 w 412905"/>
              <a:gd name="connsiteY1" fmla="*/ 0 h 1454550"/>
              <a:gd name="connsiteX2" fmla="*/ 334416 w 412905"/>
              <a:gd name="connsiteY2" fmla="*/ 1454550 h 1454550"/>
              <a:gd name="connsiteX3" fmla="*/ 141281 w 412905"/>
              <a:gd name="connsiteY3" fmla="*/ 1385987 h 1454550"/>
              <a:gd name="connsiteX4" fmla="*/ 0 w 412905"/>
              <a:gd name="connsiteY4" fmla="*/ 142577 h 1454550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383046 h 1451609"/>
              <a:gd name="connsiteX4" fmla="*/ 0 w 393283"/>
              <a:gd name="connsiteY4" fmla="*/ 139636 h 1451609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451203 h 1451609"/>
              <a:gd name="connsiteX4" fmla="*/ 0 w 393283"/>
              <a:gd name="connsiteY4" fmla="*/ 139636 h 1451609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438422 h 1451609"/>
              <a:gd name="connsiteX4" fmla="*/ 0 w 393283"/>
              <a:gd name="connsiteY4" fmla="*/ 139636 h 1451609"/>
              <a:gd name="connsiteX0" fmla="*/ 0 w 393283"/>
              <a:gd name="connsiteY0" fmla="*/ 139636 h 1447348"/>
              <a:gd name="connsiteX1" fmla="*/ 393283 w 393283"/>
              <a:gd name="connsiteY1" fmla="*/ 0 h 1447348"/>
              <a:gd name="connsiteX2" fmla="*/ 285137 w 393283"/>
              <a:gd name="connsiteY2" fmla="*/ 1447348 h 1447348"/>
              <a:gd name="connsiteX3" fmla="*/ 141281 w 393283"/>
              <a:gd name="connsiteY3" fmla="*/ 1438422 h 1447348"/>
              <a:gd name="connsiteX4" fmla="*/ 0 w 393283"/>
              <a:gd name="connsiteY4" fmla="*/ 139636 h 1447348"/>
              <a:gd name="connsiteX0" fmla="*/ 0 w 333053"/>
              <a:gd name="connsiteY0" fmla="*/ 271691 h 1447348"/>
              <a:gd name="connsiteX1" fmla="*/ 333053 w 333053"/>
              <a:gd name="connsiteY1" fmla="*/ 0 h 1447348"/>
              <a:gd name="connsiteX2" fmla="*/ 224907 w 333053"/>
              <a:gd name="connsiteY2" fmla="*/ 1447348 h 1447348"/>
              <a:gd name="connsiteX3" fmla="*/ 81051 w 333053"/>
              <a:gd name="connsiteY3" fmla="*/ 1438422 h 1447348"/>
              <a:gd name="connsiteX4" fmla="*/ 0 w 333053"/>
              <a:gd name="connsiteY4" fmla="*/ 271691 h 1447348"/>
              <a:gd name="connsiteX0" fmla="*/ 0 w 344004"/>
              <a:gd name="connsiteY0" fmla="*/ 250392 h 1447348"/>
              <a:gd name="connsiteX1" fmla="*/ 344004 w 344004"/>
              <a:gd name="connsiteY1" fmla="*/ 0 h 1447348"/>
              <a:gd name="connsiteX2" fmla="*/ 235858 w 344004"/>
              <a:gd name="connsiteY2" fmla="*/ 1447348 h 1447348"/>
              <a:gd name="connsiteX3" fmla="*/ 92002 w 344004"/>
              <a:gd name="connsiteY3" fmla="*/ 1438422 h 1447348"/>
              <a:gd name="connsiteX4" fmla="*/ 0 w 344004"/>
              <a:gd name="connsiteY4" fmla="*/ 250392 h 144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04" h="1447348">
                <a:moveTo>
                  <a:pt x="0" y="250392"/>
                </a:moveTo>
                <a:lnTo>
                  <a:pt x="344004" y="0"/>
                </a:lnTo>
                <a:lnTo>
                  <a:pt x="235858" y="1447348"/>
                </a:lnTo>
                <a:lnTo>
                  <a:pt x="92002" y="1438422"/>
                </a:lnTo>
                <a:lnTo>
                  <a:pt x="0" y="25039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41" name="Obdélník 21">
            <a:extLst>
              <a:ext uri="{FF2B5EF4-FFF2-40B4-BE49-F238E27FC236}">
                <a16:creationId xmlns:a16="http://schemas.microsoft.com/office/drawing/2014/main" id="{F7F4A48B-327B-4C55-BFE8-4D52904E05EB}"/>
              </a:ext>
            </a:extLst>
          </p:cNvPr>
          <p:cNvSpPr/>
          <p:nvPr/>
        </p:nvSpPr>
        <p:spPr>
          <a:xfrm>
            <a:off x="3697036" y="3363809"/>
            <a:ext cx="743152" cy="1440000"/>
          </a:xfrm>
          <a:custGeom>
            <a:avLst/>
            <a:gdLst>
              <a:gd name="connsiteX0" fmla="*/ 0 w 743152"/>
              <a:gd name="connsiteY0" fmla="*/ 0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0 w 743152"/>
              <a:gd name="connsiteY4" fmla="*/ 0 h 932319"/>
              <a:gd name="connsiteX0" fmla="*/ 205563 w 743152"/>
              <a:gd name="connsiteY0" fmla="*/ 7088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  <a:gd name="connsiteX0" fmla="*/ 205563 w 743152"/>
              <a:gd name="connsiteY0" fmla="*/ 7088 h 932319"/>
              <a:gd name="connsiteX1" fmla="*/ 530500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152" h="932319">
                <a:moveTo>
                  <a:pt x="205563" y="7088"/>
                </a:moveTo>
                <a:lnTo>
                  <a:pt x="530500" y="0"/>
                </a:lnTo>
                <a:lnTo>
                  <a:pt x="743152" y="932319"/>
                </a:lnTo>
                <a:lnTo>
                  <a:pt x="0" y="932319"/>
                </a:lnTo>
                <a:lnTo>
                  <a:pt x="205563" y="7088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  <a:alpha val="5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  <a:alpha val="5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42" name="Obdélník 21">
            <a:extLst>
              <a:ext uri="{FF2B5EF4-FFF2-40B4-BE49-F238E27FC236}">
                <a16:creationId xmlns:a16="http://schemas.microsoft.com/office/drawing/2014/main" id="{75E691EC-E094-438F-80B4-A3F7624F918D}"/>
              </a:ext>
            </a:extLst>
          </p:cNvPr>
          <p:cNvSpPr/>
          <p:nvPr/>
        </p:nvSpPr>
        <p:spPr>
          <a:xfrm>
            <a:off x="4061305" y="3360660"/>
            <a:ext cx="743152" cy="1440000"/>
          </a:xfrm>
          <a:custGeom>
            <a:avLst/>
            <a:gdLst>
              <a:gd name="connsiteX0" fmla="*/ 0 w 743152"/>
              <a:gd name="connsiteY0" fmla="*/ 0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0 w 743152"/>
              <a:gd name="connsiteY4" fmla="*/ 0 h 932319"/>
              <a:gd name="connsiteX0" fmla="*/ 205563 w 743152"/>
              <a:gd name="connsiteY0" fmla="*/ 7088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  <a:gd name="connsiteX0" fmla="*/ 205563 w 743152"/>
              <a:gd name="connsiteY0" fmla="*/ 7088 h 932319"/>
              <a:gd name="connsiteX1" fmla="*/ 530500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152" h="932319">
                <a:moveTo>
                  <a:pt x="205563" y="7088"/>
                </a:moveTo>
                <a:lnTo>
                  <a:pt x="530500" y="0"/>
                </a:lnTo>
                <a:lnTo>
                  <a:pt x="743152" y="932319"/>
                </a:lnTo>
                <a:lnTo>
                  <a:pt x="0" y="932319"/>
                </a:lnTo>
                <a:lnTo>
                  <a:pt x="205563" y="7088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  <a:alpha val="5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  <a:alpha val="5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grpSp>
        <p:nvGrpSpPr>
          <p:cNvPr id="43" name="Skupina 42">
            <a:extLst>
              <a:ext uri="{FF2B5EF4-FFF2-40B4-BE49-F238E27FC236}">
                <a16:creationId xmlns:a16="http://schemas.microsoft.com/office/drawing/2014/main" id="{52BAA8FB-C87A-44B4-AA56-85CAA1DFB801}"/>
              </a:ext>
            </a:extLst>
          </p:cNvPr>
          <p:cNvGrpSpPr/>
          <p:nvPr/>
        </p:nvGrpSpPr>
        <p:grpSpPr>
          <a:xfrm rot="14735232">
            <a:off x="1678514" y="5759404"/>
            <a:ext cx="1167540" cy="993379"/>
            <a:chOff x="4083093" y="1263677"/>
            <a:chExt cx="1167540" cy="993379"/>
          </a:xfrm>
        </p:grpSpPr>
        <p:sp>
          <p:nvSpPr>
            <p:cNvPr id="45" name="Šipka: kruhová 44">
              <a:extLst>
                <a:ext uri="{FF2B5EF4-FFF2-40B4-BE49-F238E27FC236}">
                  <a16:creationId xmlns:a16="http://schemas.microsoft.com/office/drawing/2014/main" id="{B8D83C7B-CE01-4C9C-9127-6AFE7ACCF502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>
                <a:solidFill>
                  <a:schemeClr val="tx1"/>
                </a:solidFill>
              </a:endParaRPr>
            </a:p>
          </p:txBody>
        </p:sp>
        <p:sp>
          <p:nvSpPr>
            <p:cNvPr id="46" name="Šipka: kruhová 45">
              <a:extLst>
                <a:ext uri="{FF2B5EF4-FFF2-40B4-BE49-F238E27FC236}">
                  <a16:creationId xmlns:a16="http://schemas.microsoft.com/office/drawing/2014/main" id="{64623BAC-BD9A-4F97-8CAF-795ECDB4F711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>
                <a:solidFill>
                  <a:schemeClr val="tx1"/>
                </a:solidFill>
              </a:endParaRPr>
            </a:p>
          </p:txBody>
        </p:sp>
      </p:grpSp>
      <p:sp>
        <p:nvSpPr>
          <p:cNvPr id="44" name="Šipka: obousměrná svislá 43">
            <a:extLst>
              <a:ext uri="{FF2B5EF4-FFF2-40B4-BE49-F238E27FC236}">
                <a16:creationId xmlns:a16="http://schemas.microsoft.com/office/drawing/2014/main" id="{54D67587-4B6E-4F36-8B43-4C77EEB516EB}"/>
              </a:ext>
            </a:extLst>
          </p:cNvPr>
          <p:cNvSpPr/>
          <p:nvPr/>
        </p:nvSpPr>
        <p:spPr>
          <a:xfrm>
            <a:off x="4861189" y="5711449"/>
            <a:ext cx="91098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09473EAC-7545-47F3-AA90-B9CD066139FE}"/>
              </a:ext>
            </a:extLst>
          </p:cNvPr>
          <p:cNvSpPr txBox="1"/>
          <p:nvPr/>
        </p:nvSpPr>
        <p:spPr>
          <a:xfrm>
            <a:off x="3611028" y="2610157"/>
            <a:ext cx="1163717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/>
              <a:t>LED </a:t>
            </a:r>
            <a:r>
              <a:rPr lang="de-DE" sz="1999" dirty="0" err="1"/>
              <a:t>array</a:t>
            </a:r>
            <a:endParaRPr lang="de-DE" sz="1999" dirty="0"/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B80124B7-1802-4896-A883-010BAB389FFB}"/>
              </a:ext>
            </a:extLst>
          </p:cNvPr>
          <p:cNvSpPr txBox="1"/>
          <p:nvPr/>
        </p:nvSpPr>
        <p:spPr>
          <a:xfrm>
            <a:off x="1058415" y="210718"/>
            <a:ext cx="4741170" cy="646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1" dirty="0"/>
              <a:t>In-</a:t>
            </a:r>
            <a:r>
              <a:rPr lang="cs-CZ" sz="3601" dirty="0" err="1"/>
              <a:t>incubator</a:t>
            </a:r>
            <a:r>
              <a:rPr lang="cs-CZ" sz="3601" dirty="0"/>
              <a:t> </a:t>
            </a:r>
            <a:r>
              <a:rPr lang="cs-CZ" sz="3601" dirty="0" err="1"/>
              <a:t>Microscope</a:t>
            </a:r>
            <a:endParaRPr lang="de-DE" sz="3601" dirty="0"/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B6505610-7934-45D7-8B7E-476B5926219B}"/>
              </a:ext>
            </a:extLst>
          </p:cNvPr>
          <p:cNvSpPr txBox="1"/>
          <p:nvPr/>
        </p:nvSpPr>
        <p:spPr>
          <a:xfrm>
            <a:off x="2044868" y="851449"/>
            <a:ext cx="276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„</a:t>
            </a:r>
            <a:r>
              <a:rPr lang="cs-CZ" sz="1600" dirty="0" err="1"/>
              <a:t>Finite-Corrected</a:t>
            </a:r>
            <a:r>
              <a:rPr lang="cs-CZ" sz="1600" dirty="0"/>
              <a:t>“-</a:t>
            </a:r>
            <a:r>
              <a:rPr lang="cs-CZ" sz="1600" dirty="0" err="1"/>
              <a:t>Microscope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1028820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A4 (210 × 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UC2</dc:creator>
  <cp:lastModifiedBy>Marsikova,Barbora //Leibniz-IPHT</cp:lastModifiedBy>
  <cp:revision>5</cp:revision>
  <dcterms:created xsi:type="dcterms:W3CDTF">2020-01-10T13:39:31Z</dcterms:created>
  <dcterms:modified xsi:type="dcterms:W3CDTF">2020-02-27T15:55:05Z</dcterms:modified>
</cp:coreProperties>
</file>