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10296525" cy="15697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A07A"/>
    <a:srgbClr val="FFFF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11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75" indent="0" algn="ctr">
              <a:buNone/>
              <a:defRPr sz="2800"/>
            </a:lvl2pPr>
            <a:lvl3pPr marL="1280149" indent="0" algn="ctr">
              <a:buNone/>
              <a:defRPr sz="2520"/>
            </a:lvl3pPr>
            <a:lvl4pPr marL="1920224" indent="0" algn="ctr">
              <a:buNone/>
              <a:defRPr sz="2240"/>
            </a:lvl4pPr>
            <a:lvl5pPr marL="2560297" indent="0" algn="ctr">
              <a:buNone/>
              <a:defRPr sz="2240"/>
            </a:lvl5pPr>
            <a:lvl6pPr marL="3200371" indent="0" algn="ctr">
              <a:buNone/>
              <a:defRPr sz="2240"/>
            </a:lvl6pPr>
            <a:lvl7pPr marL="3840446" indent="0" algn="ctr">
              <a:buNone/>
              <a:defRPr sz="2240"/>
            </a:lvl7pPr>
            <a:lvl8pPr marL="4480521" indent="0" algn="ctr">
              <a:buNone/>
              <a:defRPr sz="2240"/>
            </a:lvl8pPr>
            <a:lvl9pPr marL="5120595" indent="0" algn="ctr">
              <a:buNone/>
              <a:defRPr sz="224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8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23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6"/>
            <a:ext cx="2760345" cy="8136573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6"/>
            <a:ext cx="8121015" cy="8136573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44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23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7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4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2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97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7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4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21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95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33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9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511177"/>
            <a:ext cx="11041380" cy="185578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1" y="2353629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49" indent="0">
              <a:buNone/>
              <a:defRPr sz="2520" b="1"/>
            </a:lvl3pPr>
            <a:lvl4pPr marL="1920224" indent="0">
              <a:buNone/>
              <a:defRPr sz="2240" b="1"/>
            </a:lvl4pPr>
            <a:lvl5pPr marL="2560297" indent="0">
              <a:buNone/>
              <a:defRPr sz="2240" b="1"/>
            </a:lvl5pPr>
            <a:lvl6pPr marL="3200371" indent="0">
              <a:buNone/>
              <a:defRPr sz="2240" b="1"/>
            </a:lvl6pPr>
            <a:lvl7pPr marL="3840446" indent="0">
              <a:buNone/>
              <a:defRPr sz="2240" b="1"/>
            </a:lvl7pPr>
            <a:lvl8pPr marL="4480521" indent="0">
              <a:buNone/>
              <a:defRPr sz="2240" b="1"/>
            </a:lvl8pPr>
            <a:lvl9pPr marL="5120595" indent="0">
              <a:buNone/>
              <a:defRPr sz="224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1" y="3507105"/>
            <a:ext cx="5415676" cy="51584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9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75" indent="0">
              <a:buNone/>
              <a:defRPr sz="2800" b="1"/>
            </a:lvl2pPr>
            <a:lvl3pPr marL="1280149" indent="0">
              <a:buNone/>
              <a:defRPr sz="2520" b="1"/>
            </a:lvl3pPr>
            <a:lvl4pPr marL="1920224" indent="0">
              <a:buNone/>
              <a:defRPr sz="2240" b="1"/>
            </a:lvl4pPr>
            <a:lvl5pPr marL="2560297" indent="0">
              <a:buNone/>
              <a:defRPr sz="2240" b="1"/>
            </a:lvl5pPr>
            <a:lvl6pPr marL="3200371" indent="0">
              <a:buNone/>
              <a:defRPr sz="2240" b="1"/>
            </a:lvl6pPr>
            <a:lvl7pPr marL="3840446" indent="0">
              <a:buNone/>
              <a:defRPr sz="2240" b="1"/>
            </a:lvl7pPr>
            <a:lvl8pPr marL="4480521" indent="0">
              <a:buNone/>
              <a:defRPr sz="2240" b="1"/>
            </a:lvl8pPr>
            <a:lvl9pPr marL="5120595" indent="0">
              <a:buNone/>
              <a:defRPr sz="224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5"/>
            <a:ext cx="5442347" cy="51584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51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4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1" y="640080"/>
            <a:ext cx="4128848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8"/>
            <a:ext cx="6480811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1" y="2880361"/>
            <a:ext cx="4128848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49" indent="0">
              <a:buNone/>
              <a:defRPr sz="1680"/>
            </a:lvl3pPr>
            <a:lvl4pPr marL="1920224" indent="0">
              <a:buNone/>
              <a:defRPr sz="1400"/>
            </a:lvl4pPr>
            <a:lvl5pPr marL="2560297" indent="0">
              <a:buNone/>
              <a:defRPr sz="1400"/>
            </a:lvl5pPr>
            <a:lvl6pPr marL="3200371" indent="0">
              <a:buNone/>
              <a:defRPr sz="1400"/>
            </a:lvl6pPr>
            <a:lvl7pPr marL="3840446" indent="0">
              <a:buNone/>
              <a:defRPr sz="1400"/>
            </a:lvl7pPr>
            <a:lvl8pPr marL="4480521" indent="0">
              <a:buNone/>
              <a:defRPr sz="1400"/>
            </a:lvl8pPr>
            <a:lvl9pPr marL="5120595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71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1" y="640080"/>
            <a:ext cx="4128848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8"/>
            <a:ext cx="6480811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75" indent="0">
              <a:buNone/>
              <a:defRPr sz="3920"/>
            </a:lvl2pPr>
            <a:lvl3pPr marL="1280149" indent="0">
              <a:buNone/>
              <a:defRPr sz="3360"/>
            </a:lvl3pPr>
            <a:lvl4pPr marL="1920224" indent="0">
              <a:buNone/>
              <a:defRPr sz="2800"/>
            </a:lvl4pPr>
            <a:lvl5pPr marL="2560297" indent="0">
              <a:buNone/>
              <a:defRPr sz="2800"/>
            </a:lvl5pPr>
            <a:lvl6pPr marL="3200371" indent="0">
              <a:buNone/>
              <a:defRPr sz="2800"/>
            </a:lvl6pPr>
            <a:lvl7pPr marL="3840446" indent="0">
              <a:buNone/>
              <a:defRPr sz="2800"/>
            </a:lvl7pPr>
            <a:lvl8pPr marL="4480521" indent="0">
              <a:buNone/>
              <a:defRPr sz="2800"/>
            </a:lvl8pPr>
            <a:lvl9pPr marL="5120595" indent="0">
              <a:buNone/>
              <a:defRPr sz="28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81" y="2880361"/>
            <a:ext cx="4128848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75" indent="0">
              <a:buNone/>
              <a:defRPr sz="1960"/>
            </a:lvl2pPr>
            <a:lvl3pPr marL="1280149" indent="0">
              <a:buNone/>
              <a:defRPr sz="1680"/>
            </a:lvl3pPr>
            <a:lvl4pPr marL="1920224" indent="0">
              <a:buNone/>
              <a:defRPr sz="1400"/>
            </a:lvl4pPr>
            <a:lvl5pPr marL="2560297" indent="0">
              <a:buNone/>
              <a:defRPr sz="1400"/>
            </a:lvl5pPr>
            <a:lvl6pPr marL="3200371" indent="0">
              <a:buNone/>
              <a:defRPr sz="1400"/>
            </a:lvl6pPr>
            <a:lvl7pPr marL="3840446" indent="0">
              <a:buNone/>
              <a:defRPr sz="1400"/>
            </a:lvl7pPr>
            <a:lvl8pPr marL="4480521" indent="0">
              <a:buNone/>
              <a:defRPr sz="1400"/>
            </a:lvl8pPr>
            <a:lvl9pPr marL="5120595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6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2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2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B3590-55A2-41C6-BCAC-DC32F3C42360}" type="datetimeFigureOut">
              <a:rPr lang="de-DE" smtClean="0"/>
              <a:t>02.04.2020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2" y="8898893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3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2098B-124B-40CC-BC68-7DA6052425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2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49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6" indent="-320036" algn="l" defTabSz="1280149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11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86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60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35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10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84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557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32" indent="-320036" algn="l" defTabSz="1280149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5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49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24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97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71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46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21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95" algn="l" defTabSz="1280149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616ABD2-BB7D-4C65-AE3C-1583C213A008}"/>
              </a:ext>
            </a:extLst>
          </p:cNvPr>
          <p:cNvSpPr/>
          <p:nvPr/>
        </p:nvSpPr>
        <p:spPr>
          <a:xfrm>
            <a:off x="155433" y="128031"/>
            <a:ext cx="12525707" cy="9344496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799"/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EBB781CF-B7B6-4BB4-AF96-D9B79E17D7A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3" y="210718"/>
            <a:ext cx="584199" cy="678815"/>
          </a:xfrm>
          <a:prstGeom prst="rect">
            <a:avLst/>
          </a:prstGeom>
        </p:spPr>
      </p:pic>
      <p:sp>
        <p:nvSpPr>
          <p:cNvPr id="6" name="Textfeld 3">
            <a:extLst>
              <a:ext uri="{FF2B5EF4-FFF2-40B4-BE49-F238E27FC236}">
                <a16:creationId xmlns:a16="http://schemas.microsoft.com/office/drawing/2014/main" id="{42F82C87-82ED-4643-8A12-F72ABDEABAEC}"/>
              </a:ext>
            </a:extLst>
          </p:cNvPr>
          <p:cNvSpPr txBox="1"/>
          <p:nvPr/>
        </p:nvSpPr>
        <p:spPr>
          <a:xfrm>
            <a:off x="12103240" y="8858774"/>
            <a:ext cx="5909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99" b="1" dirty="0">
                <a:solidFill>
                  <a:srgbClr val="85B91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1F9C7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0237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18">
            <a:extLst>
              <a:ext uri="{FF2B5EF4-FFF2-40B4-BE49-F238E27FC236}">
                <a16:creationId xmlns:a16="http://schemas.microsoft.com/office/drawing/2014/main" id="{CCFE256D-4122-4B31-BB1A-DD18FC7ECB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" y="8591928"/>
            <a:ext cx="653499" cy="653499"/>
          </a:xfrm>
          <a:prstGeom prst="rect">
            <a:avLst/>
          </a:prstGeom>
        </p:spPr>
      </p:pic>
      <p:sp>
        <p:nvSpPr>
          <p:cNvPr id="8" name="Textfeld 9">
            <a:extLst>
              <a:ext uri="{FF2B5EF4-FFF2-40B4-BE49-F238E27FC236}">
                <a16:creationId xmlns:a16="http://schemas.microsoft.com/office/drawing/2014/main" id="{157331BA-ABED-4702-B715-21184114A5F1}"/>
              </a:ext>
            </a:extLst>
          </p:cNvPr>
          <p:cNvSpPr txBox="1"/>
          <p:nvPr/>
        </p:nvSpPr>
        <p:spPr>
          <a:xfrm>
            <a:off x="168485" y="9158855"/>
            <a:ext cx="105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EB834D2-7521-4362-9110-C01CE2169AFC}"/>
              </a:ext>
            </a:extLst>
          </p:cNvPr>
          <p:cNvSpPr txBox="1"/>
          <p:nvPr/>
        </p:nvSpPr>
        <p:spPr>
          <a:xfrm>
            <a:off x="4478333" y="210718"/>
            <a:ext cx="3879908" cy="64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1" dirty="0" err="1"/>
              <a:t>Lichtblattmikroskop</a:t>
            </a:r>
            <a:endParaRPr lang="de-DE" sz="3601" dirty="0"/>
          </a:p>
        </p:txBody>
      </p:sp>
      <p:pic>
        <p:nvPicPr>
          <p:cNvPr id="37" name="Obrázek 36">
            <a:extLst>
              <a:ext uri="{FF2B5EF4-FFF2-40B4-BE49-F238E27FC236}">
                <a16:creationId xmlns:a16="http://schemas.microsoft.com/office/drawing/2014/main" id="{5CFAFB1C-5436-4BCD-96E8-53A0B19FC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37612" y="5150880"/>
            <a:ext cx="5900026" cy="1731748"/>
          </a:xfrm>
          <a:prstGeom prst="rect">
            <a:avLst/>
          </a:prstGeom>
        </p:spPr>
      </p:pic>
      <p:pic>
        <p:nvPicPr>
          <p:cNvPr id="97" name="Obrázek 96">
            <a:extLst>
              <a:ext uri="{FF2B5EF4-FFF2-40B4-BE49-F238E27FC236}">
                <a16:creationId xmlns:a16="http://schemas.microsoft.com/office/drawing/2014/main" id="{091D3C8E-D824-48F5-BC78-F9D63587F5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8" t="-1" r="18873" b="31266"/>
          <a:stretch/>
        </p:blipFill>
        <p:spPr>
          <a:xfrm>
            <a:off x="1047841" y="692794"/>
            <a:ext cx="1730435" cy="1702424"/>
          </a:xfrm>
          <a:prstGeom prst="rect">
            <a:avLst/>
          </a:prstGeom>
        </p:spPr>
      </p:pic>
      <p:sp>
        <p:nvSpPr>
          <p:cNvPr id="99" name="TextovéPole 98">
            <a:extLst>
              <a:ext uri="{FF2B5EF4-FFF2-40B4-BE49-F238E27FC236}">
                <a16:creationId xmlns:a16="http://schemas.microsoft.com/office/drawing/2014/main" id="{FF0BE6C4-A2B8-4C53-917A-D706F23EE2A8}"/>
              </a:ext>
            </a:extLst>
          </p:cNvPr>
          <p:cNvSpPr txBox="1"/>
          <p:nvPr/>
        </p:nvSpPr>
        <p:spPr>
          <a:xfrm>
            <a:off x="789975" y="2369991"/>
            <a:ext cx="2244853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999" dirty="0" err="1"/>
              <a:t>Fluoreszierend</a:t>
            </a:r>
            <a:r>
              <a:rPr lang="cs-CZ" sz="1999" dirty="0"/>
              <a:t> </a:t>
            </a:r>
            <a:r>
              <a:rPr lang="cs-CZ" sz="1999" dirty="0" err="1"/>
              <a:t>Zebrafisch</a:t>
            </a:r>
            <a:endParaRPr lang="de-DE" sz="1999" dirty="0"/>
          </a:p>
        </p:txBody>
      </p:sp>
      <p:grpSp>
        <p:nvGrpSpPr>
          <p:cNvPr id="71" name="Skupina 70">
            <a:extLst>
              <a:ext uri="{FF2B5EF4-FFF2-40B4-BE49-F238E27FC236}">
                <a16:creationId xmlns:a16="http://schemas.microsoft.com/office/drawing/2014/main" id="{B3AFC2E7-7C5C-467A-9582-3919E84D7234}"/>
              </a:ext>
            </a:extLst>
          </p:cNvPr>
          <p:cNvGrpSpPr/>
          <p:nvPr/>
        </p:nvGrpSpPr>
        <p:grpSpPr>
          <a:xfrm>
            <a:off x="3305825" y="1163127"/>
            <a:ext cx="9178082" cy="8134226"/>
            <a:chOff x="3305824" y="1163125"/>
            <a:chExt cx="9178083" cy="8134228"/>
          </a:xfrm>
        </p:grpSpPr>
        <p:grpSp>
          <p:nvGrpSpPr>
            <p:cNvPr id="67" name="Skupina 66">
              <a:extLst>
                <a:ext uri="{FF2B5EF4-FFF2-40B4-BE49-F238E27FC236}">
                  <a16:creationId xmlns:a16="http://schemas.microsoft.com/office/drawing/2014/main" id="{6C65652B-2437-4952-AE25-B8F3F6D79248}"/>
                </a:ext>
              </a:extLst>
            </p:cNvPr>
            <p:cNvGrpSpPr/>
            <p:nvPr/>
          </p:nvGrpSpPr>
          <p:grpSpPr>
            <a:xfrm>
              <a:off x="3305824" y="1163125"/>
              <a:ext cx="9178083" cy="8134228"/>
              <a:chOff x="2800800" y="1200279"/>
              <a:chExt cx="9178083" cy="8134228"/>
            </a:xfrm>
          </p:grpSpPr>
          <p:sp>
            <p:nvSpPr>
              <p:cNvPr id="87" name="Obdélník 86">
                <a:extLst>
                  <a:ext uri="{FF2B5EF4-FFF2-40B4-BE49-F238E27FC236}">
                    <a16:creationId xmlns:a16="http://schemas.microsoft.com/office/drawing/2014/main" id="{68169B00-3E30-4873-B017-675FC965CB94}"/>
                  </a:ext>
                </a:extLst>
              </p:cNvPr>
              <p:cNvSpPr/>
              <p:nvPr/>
            </p:nvSpPr>
            <p:spPr>
              <a:xfrm>
                <a:off x="5151237" y="7099650"/>
                <a:ext cx="696015" cy="957818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75000"/>
                      <a:shade val="30000"/>
                      <a:satMod val="115000"/>
                    </a:schemeClr>
                  </a:gs>
                  <a:gs pos="50000">
                    <a:schemeClr val="bg2">
                      <a:lumMod val="7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pic>
            <p:nvPicPr>
              <p:cNvPr id="3" name="Grafický objekt 2" descr="Ryba">
                <a:extLst>
                  <a:ext uri="{FF2B5EF4-FFF2-40B4-BE49-F238E27FC236}">
                    <a16:creationId xmlns:a16="http://schemas.microsoft.com/office/drawing/2014/main" id="{7102C9A1-5EA4-4056-BA43-A4DB143C0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88711" y="7261075"/>
                <a:ext cx="406605" cy="406605"/>
              </a:xfrm>
              <a:prstGeom prst="rect">
                <a:avLst/>
              </a:prstGeom>
            </p:spPr>
          </p:pic>
          <p:grpSp>
            <p:nvGrpSpPr>
              <p:cNvPr id="25" name="Skupina 24">
                <a:extLst>
                  <a:ext uri="{FF2B5EF4-FFF2-40B4-BE49-F238E27FC236}">
                    <a16:creationId xmlns:a16="http://schemas.microsoft.com/office/drawing/2014/main" id="{550E2988-A1A6-4E8C-B905-A01703C374DD}"/>
                  </a:ext>
                </a:extLst>
              </p:cNvPr>
              <p:cNvGrpSpPr/>
              <p:nvPr/>
            </p:nvGrpSpPr>
            <p:grpSpPr>
              <a:xfrm>
                <a:off x="2800800" y="1200279"/>
                <a:ext cx="7200000" cy="7200642"/>
                <a:chOff x="1612358" y="1200279"/>
                <a:chExt cx="7200000" cy="7200642"/>
              </a:xfrm>
            </p:grpSpPr>
            <p:sp>
              <p:nvSpPr>
                <p:cNvPr id="9" name="Obdélník: se zakulacenými rohy 8">
                  <a:extLst>
                    <a:ext uri="{FF2B5EF4-FFF2-40B4-BE49-F238E27FC236}">
                      <a16:creationId xmlns:a16="http://schemas.microsoft.com/office/drawing/2014/main" id="{D979C02B-4426-4590-9960-9B79F262C9B0}"/>
                    </a:ext>
                  </a:extLst>
                </p:cNvPr>
                <p:cNvSpPr/>
                <p:nvPr/>
              </p:nvSpPr>
              <p:spPr>
                <a:xfrm>
                  <a:off x="1612358" y="12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0" name="Obdélník: se zakulacenými rohy 9">
                  <a:extLst>
                    <a:ext uri="{FF2B5EF4-FFF2-40B4-BE49-F238E27FC236}">
                      <a16:creationId xmlns:a16="http://schemas.microsoft.com/office/drawing/2014/main" id="{415ED87B-850D-4C2B-8078-D44969FFC97B}"/>
                    </a:ext>
                  </a:extLst>
                </p:cNvPr>
                <p:cNvSpPr/>
                <p:nvPr/>
              </p:nvSpPr>
              <p:spPr>
                <a:xfrm>
                  <a:off x="3412358" y="12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1" name="Obdélník: se zakulacenými rohy 10">
                  <a:extLst>
                    <a:ext uri="{FF2B5EF4-FFF2-40B4-BE49-F238E27FC236}">
                      <a16:creationId xmlns:a16="http://schemas.microsoft.com/office/drawing/2014/main" id="{1E1A623A-BE99-48C6-8503-362031747BB1}"/>
                    </a:ext>
                  </a:extLst>
                </p:cNvPr>
                <p:cNvSpPr/>
                <p:nvPr/>
              </p:nvSpPr>
              <p:spPr>
                <a:xfrm>
                  <a:off x="5212358" y="12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2" name="Obdélník: se zakulacenými rohy 11">
                  <a:extLst>
                    <a:ext uri="{FF2B5EF4-FFF2-40B4-BE49-F238E27FC236}">
                      <a16:creationId xmlns:a16="http://schemas.microsoft.com/office/drawing/2014/main" id="{D4CE1025-3C97-4D6E-94CE-201C251209DA}"/>
                    </a:ext>
                  </a:extLst>
                </p:cNvPr>
                <p:cNvSpPr/>
                <p:nvPr/>
              </p:nvSpPr>
              <p:spPr>
                <a:xfrm>
                  <a:off x="1612358" y="30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3" name="Obdélník: se zakulacenými rohy 12">
                  <a:extLst>
                    <a:ext uri="{FF2B5EF4-FFF2-40B4-BE49-F238E27FC236}">
                      <a16:creationId xmlns:a16="http://schemas.microsoft.com/office/drawing/2014/main" id="{DF628937-1426-4959-A577-714B2FCA8695}"/>
                    </a:ext>
                  </a:extLst>
                </p:cNvPr>
                <p:cNvSpPr/>
                <p:nvPr/>
              </p:nvSpPr>
              <p:spPr>
                <a:xfrm>
                  <a:off x="3412358" y="30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4" name="Obdélník: se zakulacenými rohy 13">
                  <a:extLst>
                    <a:ext uri="{FF2B5EF4-FFF2-40B4-BE49-F238E27FC236}">
                      <a16:creationId xmlns:a16="http://schemas.microsoft.com/office/drawing/2014/main" id="{18A17C62-2F64-41CB-A704-0EBC818F9486}"/>
                    </a:ext>
                  </a:extLst>
                </p:cNvPr>
                <p:cNvSpPr/>
                <p:nvPr/>
              </p:nvSpPr>
              <p:spPr>
                <a:xfrm>
                  <a:off x="5212358" y="30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5" name="Obdélník: se zakulacenými rohy 14">
                  <a:extLst>
                    <a:ext uri="{FF2B5EF4-FFF2-40B4-BE49-F238E27FC236}">
                      <a16:creationId xmlns:a16="http://schemas.microsoft.com/office/drawing/2014/main" id="{327523F2-75A0-4BF1-AA4C-6007C65CC4F0}"/>
                    </a:ext>
                  </a:extLst>
                </p:cNvPr>
                <p:cNvSpPr/>
                <p:nvPr/>
              </p:nvSpPr>
              <p:spPr>
                <a:xfrm>
                  <a:off x="1612358" y="48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6" name="Obdélník: se zakulacenými rohy 15">
                  <a:extLst>
                    <a:ext uri="{FF2B5EF4-FFF2-40B4-BE49-F238E27FC236}">
                      <a16:creationId xmlns:a16="http://schemas.microsoft.com/office/drawing/2014/main" id="{31002201-65D8-4DF1-9B12-E298F3D168EA}"/>
                    </a:ext>
                  </a:extLst>
                </p:cNvPr>
                <p:cNvSpPr/>
                <p:nvPr/>
              </p:nvSpPr>
              <p:spPr>
                <a:xfrm>
                  <a:off x="3412358" y="48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7" name="Obdélník: se zakulacenými rohy 16">
                  <a:extLst>
                    <a:ext uri="{FF2B5EF4-FFF2-40B4-BE49-F238E27FC236}">
                      <a16:creationId xmlns:a16="http://schemas.microsoft.com/office/drawing/2014/main" id="{8352DEB2-A07A-4961-9AC0-1BFEA0A6E685}"/>
                    </a:ext>
                  </a:extLst>
                </p:cNvPr>
                <p:cNvSpPr/>
                <p:nvPr/>
              </p:nvSpPr>
              <p:spPr>
                <a:xfrm>
                  <a:off x="5212358" y="48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8" name="Obdélník: se zakulacenými rohy 17">
                  <a:extLst>
                    <a:ext uri="{FF2B5EF4-FFF2-40B4-BE49-F238E27FC236}">
                      <a16:creationId xmlns:a16="http://schemas.microsoft.com/office/drawing/2014/main" id="{38C94C47-8636-49B1-98B3-04210E73BBD4}"/>
                    </a:ext>
                  </a:extLst>
                </p:cNvPr>
                <p:cNvSpPr/>
                <p:nvPr/>
              </p:nvSpPr>
              <p:spPr>
                <a:xfrm>
                  <a:off x="1612358" y="66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19" name="Obdélník: se zakulacenými rohy 18">
                  <a:extLst>
                    <a:ext uri="{FF2B5EF4-FFF2-40B4-BE49-F238E27FC236}">
                      <a16:creationId xmlns:a16="http://schemas.microsoft.com/office/drawing/2014/main" id="{D638C073-BB26-42F7-BD51-3A7CD797B934}"/>
                    </a:ext>
                  </a:extLst>
                </p:cNvPr>
                <p:cNvSpPr/>
                <p:nvPr/>
              </p:nvSpPr>
              <p:spPr>
                <a:xfrm>
                  <a:off x="3412358" y="66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20" name="Obdélník: se zakulacenými rohy 19">
                  <a:extLst>
                    <a:ext uri="{FF2B5EF4-FFF2-40B4-BE49-F238E27FC236}">
                      <a16:creationId xmlns:a16="http://schemas.microsoft.com/office/drawing/2014/main" id="{F942EC41-92AA-473E-BECB-E5644C32C5DE}"/>
                    </a:ext>
                  </a:extLst>
                </p:cNvPr>
                <p:cNvSpPr/>
                <p:nvPr/>
              </p:nvSpPr>
              <p:spPr>
                <a:xfrm>
                  <a:off x="5212358" y="66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21" name="Obdélník: se zakulacenými rohy 20">
                  <a:extLst>
                    <a:ext uri="{FF2B5EF4-FFF2-40B4-BE49-F238E27FC236}">
                      <a16:creationId xmlns:a16="http://schemas.microsoft.com/office/drawing/2014/main" id="{DF73DB54-1E84-4F3B-BA25-06EF6A8EC384}"/>
                    </a:ext>
                  </a:extLst>
                </p:cNvPr>
                <p:cNvSpPr/>
                <p:nvPr/>
              </p:nvSpPr>
              <p:spPr>
                <a:xfrm>
                  <a:off x="7012358" y="12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22" name="Obdélník: se zakulacenými rohy 21">
                  <a:extLst>
                    <a:ext uri="{FF2B5EF4-FFF2-40B4-BE49-F238E27FC236}">
                      <a16:creationId xmlns:a16="http://schemas.microsoft.com/office/drawing/2014/main" id="{34C2EF5E-93E0-4D5A-9B96-A2299097ACDB}"/>
                    </a:ext>
                  </a:extLst>
                </p:cNvPr>
                <p:cNvSpPr/>
                <p:nvPr/>
              </p:nvSpPr>
              <p:spPr>
                <a:xfrm>
                  <a:off x="7012358" y="3000279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23" name="Obdélník: se zakulacenými rohy 22">
                  <a:extLst>
                    <a:ext uri="{FF2B5EF4-FFF2-40B4-BE49-F238E27FC236}">
                      <a16:creationId xmlns:a16="http://schemas.microsoft.com/office/drawing/2014/main" id="{1DAED3C2-D5C5-4C22-8E03-74FEB5BB01F2}"/>
                    </a:ext>
                  </a:extLst>
                </p:cNvPr>
                <p:cNvSpPr/>
                <p:nvPr/>
              </p:nvSpPr>
              <p:spPr>
                <a:xfrm>
                  <a:off x="7012358" y="48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24" name="Obdélník: se zakulacenými rohy 23">
                  <a:extLst>
                    <a:ext uri="{FF2B5EF4-FFF2-40B4-BE49-F238E27FC236}">
                      <a16:creationId xmlns:a16="http://schemas.microsoft.com/office/drawing/2014/main" id="{4B088511-2F57-48CD-BF2D-36415E092F0A}"/>
                    </a:ext>
                  </a:extLst>
                </p:cNvPr>
                <p:cNvSpPr/>
                <p:nvPr/>
              </p:nvSpPr>
              <p:spPr>
                <a:xfrm>
                  <a:off x="7012358" y="6600921"/>
                  <a:ext cx="1800000" cy="1800000"/>
                </a:xfrm>
                <a:prstGeom prst="roundRect">
                  <a:avLst/>
                </a:prstGeom>
                <a:noFill/>
                <a:ln w="57150">
                  <a:solidFill>
                    <a:srgbClr val="00357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</p:grpSp>
          <p:grpSp>
            <p:nvGrpSpPr>
              <p:cNvPr id="30" name="Skupina 29">
                <a:extLst>
                  <a:ext uri="{FF2B5EF4-FFF2-40B4-BE49-F238E27FC236}">
                    <a16:creationId xmlns:a16="http://schemas.microsoft.com/office/drawing/2014/main" id="{D3234FB7-29E5-4898-8DFE-1B57ED20971E}"/>
                  </a:ext>
                </a:extLst>
              </p:cNvPr>
              <p:cNvGrpSpPr/>
              <p:nvPr/>
            </p:nvGrpSpPr>
            <p:grpSpPr>
              <a:xfrm rot="10800000">
                <a:off x="3269758" y="5105766"/>
                <a:ext cx="915355" cy="1201810"/>
                <a:chOff x="3587645" y="2973230"/>
                <a:chExt cx="915355" cy="1201810"/>
              </a:xfrm>
            </p:grpSpPr>
            <p:sp>
              <p:nvSpPr>
                <p:cNvPr id="31" name="Obdélník 30">
                  <a:extLst>
                    <a:ext uri="{FF2B5EF4-FFF2-40B4-BE49-F238E27FC236}">
                      <a16:creationId xmlns:a16="http://schemas.microsoft.com/office/drawing/2014/main" id="{31022C7B-F134-46F5-91A5-AE42561A6CF8}"/>
                    </a:ext>
                  </a:extLst>
                </p:cNvPr>
                <p:cNvSpPr/>
                <p:nvPr/>
              </p:nvSpPr>
              <p:spPr>
                <a:xfrm>
                  <a:off x="3991322" y="3118372"/>
                  <a:ext cx="105818" cy="1056668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2">
                      <a:lumMod val="90000"/>
                    </a:schemeClr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32" name="Hvězda: dvaatřiceticípá 31">
                  <a:extLst>
                    <a:ext uri="{FF2B5EF4-FFF2-40B4-BE49-F238E27FC236}">
                      <a16:creationId xmlns:a16="http://schemas.microsoft.com/office/drawing/2014/main" id="{B8B5735D-F6FB-4693-BE66-21EF0FF7635C}"/>
                    </a:ext>
                  </a:extLst>
                </p:cNvPr>
                <p:cNvSpPr/>
                <p:nvPr/>
              </p:nvSpPr>
              <p:spPr>
                <a:xfrm>
                  <a:off x="3587645" y="2973230"/>
                  <a:ext cx="915355" cy="302184"/>
                </a:xfrm>
                <a:prstGeom prst="star32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</p:grpSp>
          <p:sp>
            <p:nvSpPr>
              <p:cNvPr id="33" name="Obdélník: se zakulacenými rohy 32">
                <a:extLst>
                  <a:ext uri="{FF2B5EF4-FFF2-40B4-BE49-F238E27FC236}">
                    <a16:creationId xmlns:a16="http://schemas.microsoft.com/office/drawing/2014/main" id="{EA7BFEBE-00C4-43AD-B7C5-21ED30A8FAA4}"/>
                  </a:ext>
                </a:extLst>
              </p:cNvPr>
              <p:cNvSpPr/>
              <p:nvPr/>
            </p:nvSpPr>
            <p:spPr>
              <a:xfrm rot="12485233" flipH="1">
                <a:off x="3534063" y="5629602"/>
                <a:ext cx="2037940" cy="9047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34" name="Obdélník: se zakulacenými rohy 33">
                <a:extLst>
                  <a:ext uri="{FF2B5EF4-FFF2-40B4-BE49-F238E27FC236}">
                    <a16:creationId xmlns:a16="http://schemas.microsoft.com/office/drawing/2014/main" id="{9EFF11F7-16DE-48FB-86D3-76B07A4A6A0A}"/>
                  </a:ext>
                </a:extLst>
              </p:cNvPr>
              <p:cNvSpPr/>
              <p:nvPr/>
            </p:nvSpPr>
            <p:spPr>
              <a:xfrm rot="12485233" flipH="1">
                <a:off x="3533729" y="5790103"/>
                <a:ext cx="2037940" cy="9047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grpSp>
            <p:nvGrpSpPr>
              <p:cNvPr id="66" name="Skupina 65">
                <a:extLst>
                  <a:ext uri="{FF2B5EF4-FFF2-40B4-BE49-F238E27FC236}">
                    <a16:creationId xmlns:a16="http://schemas.microsoft.com/office/drawing/2014/main" id="{B2D55488-FE26-44E2-8D72-707DF1B9C4BF}"/>
                  </a:ext>
                </a:extLst>
              </p:cNvPr>
              <p:cNvGrpSpPr/>
              <p:nvPr/>
            </p:nvGrpSpPr>
            <p:grpSpPr>
              <a:xfrm>
                <a:off x="5065624" y="5791094"/>
                <a:ext cx="900000" cy="1235306"/>
                <a:chOff x="5059001" y="5082625"/>
                <a:chExt cx="900000" cy="1235306"/>
              </a:xfrm>
            </p:grpSpPr>
            <p:sp>
              <p:nvSpPr>
                <p:cNvPr id="27" name="Obdélník: s odříznutými horními rohy 26">
                  <a:extLst>
                    <a:ext uri="{FF2B5EF4-FFF2-40B4-BE49-F238E27FC236}">
                      <a16:creationId xmlns:a16="http://schemas.microsoft.com/office/drawing/2014/main" id="{ADF4AFF9-B550-46AE-91FA-D6F0394AE25A}"/>
                    </a:ext>
                  </a:extLst>
                </p:cNvPr>
                <p:cNvSpPr/>
                <p:nvPr/>
              </p:nvSpPr>
              <p:spPr>
                <a:xfrm rot="10800000">
                  <a:off x="5059001" y="5082625"/>
                  <a:ext cx="900000" cy="1032964"/>
                </a:xfrm>
                <a:prstGeom prst="snip2SameRect">
                  <a:avLst>
                    <a:gd name="adj1" fmla="val 28004"/>
                    <a:gd name="adj2" fmla="val 0"/>
                  </a:avLst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28" name="Částečný kruh 27">
                  <a:extLst>
                    <a:ext uri="{FF2B5EF4-FFF2-40B4-BE49-F238E27FC236}">
                      <a16:creationId xmlns:a16="http://schemas.microsoft.com/office/drawing/2014/main" id="{33475CF4-3EE7-473B-B885-1A37966C955B}"/>
                    </a:ext>
                  </a:extLst>
                </p:cNvPr>
                <p:cNvSpPr/>
                <p:nvPr/>
              </p:nvSpPr>
              <p:spPr>
                <a:xfrm rot="10800000">
                  <a:off x="5314518" y="5913248"/>
                  <a:ext cx="388966" cy="404683"/>
                </a:xfrm>
                <a:prstGeom prst="pie">
                  <a:avLst>
                    <a:gd name="adj1" fmla="val 0"/>
                    <a:gd name="adj2" fmla="val 10766074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bdélník 28">
                  <a:extLst>
                    <a:ext uri="{FF2B5EF4-FFF2-40B4-BE49-F238E27FC236}">
                      <a16:creationId xmlns:a16="http://schemas.microsoft.com/office/drawing/2014/main" id="{AD118D41-E4A5-469E-8CE1-43A1AEB2D9A3}"/>
                    </a:ext>
                  </a:extLst>
                </p:cNvPr>
                <p:cNvSpPr/>
                <p:nvPr/>
              </p:nvSpPr>
              <p:spPr>
                <a:xfrm rot="10800000">
                  <a:off x="5059001" y="5790220"/>
                  <a:ext cx="900000" cy="4571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 dirty="0"/>
                </a:p>
              </p:txBody>
            </p:sp>
            <p:sp>
              <p:nvSpPr>
                <p:cNvPr id="35" name="TextovéPole 34">
                  <a:extLst>
                    <a:ext uri="{FF2B5EF4-FFF2-40B4-BE49-F238E27FC236}">
                      <a16:creationId xmlns:a16="http://schemas.microsoft.com/office/drawing/2014/main" id="{7FF12D66-252C-4BD8-8A33-1433837E0DC4}"/>
                    </a:ext>
                  </a:extLst>
                </p:cNvPr>
                <p:cNvSpPr txBox="1"/>
                <p:nvPr/>
              </p:nvSpPr>
              <p:spPr>
                <a:xfrm>
                  <a:off x="5308098" y="5421052"/>
                  <a:ext cx="417102" cy="369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799" dirty="0">
                      <a:solidFill>
                        <a:schemeClr val="bg1"/>
                      </a:solidFill>
                    </a:rPr>
                    <a:t>4×</a:t>
                  </a:r>
                  <a:endParaRPr lang="de-DE" sz="1799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0" name="Skupina 39">
                <a:extLst>
                  <a:ext uri="{FF2B5EF4-FFF2-40B4-BE49-F238E27FC236}">
                    <a16:creationId xmlns:a16="http://schemas.microsoft.com/office/drawing/2014/main" id="{06BE04A3-4A1D-43D1-8CB2-BFDB15D9FEE0}"/>
                  </a:ext>
                </a:extLst>
              </p:cNvPr>
              <p:cNvGrpSpPr/>
              <p:nvPr/>
            </p:nvGrpSpPr>
            <p:grpSpPr>
              <a:xfrm>
                <a:off x="9100800" y="6481951"/>
                <a:ext cx="116566" cy="2037940"/>
                <a:chOff x="9025726" y="6458989"/>
                <a:chExt cx="116566" cy="2037940"/>
              </a:xfrm>
            </p:grpSpPr>
            <p:sp>
              <p:nvSpPr>
                <p:cNvPr id="38" name="Obdélník: se zakulacenými rohy 37">
                  <a:extLst>
                    <a:ext uri="{FF2B5EF4-FFF2-40B4-BE49-F238E27FC236}">
                      <a16:creationId xmlns:a16="http://schemas.microsoft.com/office/drawing/2014/main" id="{2A7186AD-916F-4847-BD3E-4B502C47FD47}"/>
                    </a:ext>
                  </a:extLst>
                </p:cNvPr>
                <p:cNvSpPr/>
                <p:nvPr/>
              </p:nvSpPr>
              <p:spPr>
                <a:xfrm rot="18791001" flipH="1">
                  <a:off x="8078087" y="7432724"/>
                  <a:ext cx="2037940" cy="90470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 dirty="0"/>
                </a:p>
              </p:txBody>
            </p:sp>
            <p:sp>
              <p:nvSpPr>
                <p:cNvPr id="39" name="Obdélník: se zakulacenými rohy 38">
                  <a:extLst>
                    <a:ext uri="{FF2B5EF4-FFF2-40B4-BE49-F238E27FC236}">
                      <a16:creationId xmlns:a16="http://schemas.microsoft.com/office/drawing/2014/main" id="{0059D08C-95C0-4589-83E3-7685C1D99803}"/>
                    </a:ext>
                  </a:extLst>
                </p:cNvPr>
                <p:cNvSpPr/>
                <p:nvPr/>
              </p:nvSpPr>
              <p:spPr>
                <a:xfrm rot="18791001" flipH="1">
                  <a:off x="8511347" y="7409437"/>
                  <a:ext cx="1080000" cy="51242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</p:grpSp>
          <p:grpSp>
            <p:nvGrpSpPr>
              <p:cNvPr id="45" name="Skupina 44">
                <a:extLst>
                  <a:ext uri="{FF2B5EF4-FFF2-40B4-BE49-F238E27FC236}">
                    <a16:creationId xmlns:a16="http://schemas.microsoft.com/office/drawing/2014/main" id="{69C353B4-7A5B-4CB9-A958-83BADBF9A7BC}"/>
                  </a:ext>
                </a:extLst>
              </p:cNvPr>
              <p:cNvGrpSpPr/>
              <p:nvPr/>
            </p:nvGrpSpPr>
            <p:grpSpPr>
              <a:xfrm rot="16200000">
                <a:off x="6470085" y="6840367"/>
                <a:ext cx="900000" cy="1235306"/>
                <a:chOff x="1805012" y="2988658"/>
                <a:chExt cx="900000" cy="1235306"/>
              </a:xfrm>
            </p:grpSpPr>
            <p:sp>
              <p:nvSpPr>
                <p:cNvPr id="41" name="Obdélník: s odříznutými horními rohy 40">
                  <a:extLst>
                    <a:ext uri="{FF2B5EF4-FFF2-40B4-BE49-F238E27FC236}">
                      <a16:creationId xmlns:a16="http://schemas.microsoft.com/office/drawing/2014/main" id="{3521F917-1752-423E-BC07-FACBE1F36CFA}"/>
                    </a:ext>
                  </a:extLst>
                </p:cNvPr>
                <p:cNvSpPr/>
                <p:nvPr/>
              </p:nvSpPr>
              <p:spPr>
                <a:xfrm>
                  <a:off x="1805012" y="3191000"/>
                  <a:ext cx="900000" cy="1032964"/>
                </a:xfrm>
                <a:prstGeom prst="snip2SameRect">
                  <a:avLst>
                    <a:gd name="adj1" fmla="val 28004"/>
                    <a:gd name="adj2" fmla="val 0"/>
                  </a:avLst>
                </a:prstGeom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50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42" name="Částečný kruh 41">
                  <a:extLst>
                    <a:ext uri="{FF2B5EF4-FFF2-40B4-BE49-F238E27FC236}">
                      <a16:creationId xmlns:a16="http://schemas.microsoft.com/office/drawing/2014/main" id="{30A23091-94BF-4CCE-8B27-54A7F229E9CA}"/>
                    </a:ext>
                  </a:extLst>
                </p:cNvPr>
                <p:cNvSpPr/>
                <p:nvPr/>
              </p:nvSpPr>
              <p:spPr>
                <a:xfrm>
                  <a:off x="2060529" y="2988658"/>
                  <a:ext cx="388966" cy="404683"/>
                </a:xfrm>
                <a:prstGeom prst="pie">
                  <a:avLst>
                    <a:gd name="adj1" fmla="val 0"/>
                    <a:gd name="adj2" fmla="val 10766074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Obdélník 42">
                  <a:extLst>
                    <a:ext uri="{FF2B5EF4-FFF2-40B4-BE49-F238E27FC236}">
                      <a16:creationId xmlns:a16="http://schemas.microsoft.com/office/drawing/2014/main" id="{C5369B31-C9FB-49B1-AFCF-3FB5B6918ECE}"/>
                    </a:ext>
                  </a:extLst>
                </p:cNvPr>
                <p:cNvSpPr/>
                <p:nvPr/>
              </p:nvSpPr>
              <p:spPr>
                <a:xfrm>
                  <a:off x="1805012" y="3470650"/>
                  <a:ext cx="900000" cy="4571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44" name="TextovéPole 43">
                  <a:extLst>
                    <a:ext uri="{FF2B5EF4-FFF2-40B4-BE49-F238E27FC236}">
                      <a16:creationId xmlns:a16="http://schemas.microsoft.com/office/drawing/2014/main" id="{12435D23-ADBB-4EA1-9EED-72E18BACFA97}"/>
                    </a:ext>
                  </a:extLst>
                </p:cNvPr>
                <p:cNvSpPr txBox="1"/>
                <p:nvPr/>
              </p:nvSpPr>
              <p:spPr>
                <a:xfrm>
                  <a:off x="2045349" y="3499623"/>
                  <a:ext cx="417102" cy="369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cs-CZ" sz="1799" dirty="0">
                      <a:solidFill>
                        <a:schemeClr val="bg1"/>
                      </a:solidFill>
                    </a:rPr>
                    <a:t>4×</a:t>
                  </a:r>
                  <a:endParaRPr lang="de-DE" sz="1799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7" name="Ovál 46">
                <a:extLst>
                  <a:ext uri="{FF2B5EF4-FFF2-40B4-BE49-F238E27FC236}">
                    <a16:creationId xmlns:a16="http://schemas.microsoft.com/office/drawing/2014/main" id="{A039305C-0252-422C-87A6-98C5CC997885}"/>
                  </a:ext>
                </a:extLst>
              </p:cNvPr>
              <p:cNvSpPr/>
              <p:nvPr/>
            </p:nvSpPr>
            <p:spPr>
              <a:xfrm rot="5400000">
                <a:off x="9062980" y="4154155"/>
                <a:ext cx="126881" cy="720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grpSp>
            <p:nvGrpSpPr>
              <p:cNvPr id="50" name="Skupina 49">
                <a:extLst>
                  <a:ext uri="{FF2B5EF4-FFF2-40B4-BE49-F238E27FC236}">
                    <a16:creationId xmlns:a16="http://schemas.microsoft.com/office/drawing/2014/main" id="{850A2497-E7C5-4B97-B99C-D2611868EAB7}"/>
                  </a:ext>
                </a:extLst>
              </p:cNvPr>
              <p:cNvGrpSpPr/>
              <p:nvPr/>
            </p:nvGrpSpPr>
            <p:grpSpPr>
              <a:xfrm>
                <a:off x="8909443" y="3297330"/>
                <a:ext cx="421610" cy="175749"/>
                <a:chOff x="8941408" y="3553566"/>
                <a:chExt cx="421610" cy="175749"/>
              </a:xfrm>
            </p:grpSpPr>
            <p:sp>
              <p:nvSpPr>
                <p:cNvPr id="48" name="Obdélník 47">
                  <a:extLst>
                    <a:ext uri="{FF2B5EF4-FFF2-40B4-BE49-F238E27FC236}">
                      <a16:creationId xmlns:a16="http://schemas.microsoft.com/office/drawing/2014/main" id="{F35BBA7F-03F4-49B5-BDA6-94724DE26A51}"/>
                    </a:ext>
                  </a:extLst>
                </p:cNvPr>
                <p:cNvSpPr/>
                <p:nvPr/>
              </p:nvSpPr>
              <p:spPr>
                <a:xfrm>
                  <a:off x="8941408" y="3553566"/>
                  <a:ext cx="421610" cy="17574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2">
                        <a:lumMod val="2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2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2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49" name="Ovál 48">
                  <a:extLst>
                    <a:ext uri="{FF2B5EF4-FFF2-40B4-BE49-F238E27FC236}">
                      <a16:creationId xmlns:a16="http://schemas.microsoft.com/office/drawing/2014/main" id="{9DA2C9BE-A5F4-4867-850F-12DA5BE4BDA1}"/>
                    </a:ext>
                  </a:extLst>
                </p:cNvPr>
                <p:cNvSpPr/>
                <p:nvPr/>
              </p:nvSpPr>
              <p:spPr>
                <a:xfrm rot="5400000">
                  <a:off x="9142749" y="3555994"/>
                  <a:ext cx="45719" cy="17089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</p:grpSp>
          <p:sp>
            <p:nvSpPr>
              <p:cNvPr id="51" name="Obdélník: se zakulacenými rohy 50">
                <a:extLst>
                  <a:ext uri="{FF2B5EF4-FFF2-40B4-BE49-F238E27FC236}">
                    <a16:creationId xmlns:a16="http://schemas.microsoft.com/office/drawing/2014/main" id="{4895769A-C130-47D4-9E36-04E79486EAC5}"/>
                  </a:ext>
                </a:extLst>
              </p:cNvPr>
              <p:cNvSpPr/>
              <p:nvPr/>
            </p:nvSpPr>
            <p:spPr>
              <a:xfrm flipH="1">
                <a:off x="8560799" y="6168889"/>
                <a:ext cx="1080000" cy="152503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52" name="Obdélník 51">
                <a:extLst>
                  <a:ext uri="{FF2B5EF4-FFF2-40B4-BE49-F238E27FC236}">
                    <a16:creationId xmlns:a16="http://schemas.microsoft.com/office/drawing/2014/main" id="{E2573906-2DDC-4D71-9A4B-07BCF20C5567}"/>
                  </a:ext>
                </a:extLst>
              </p:cNvPr>
              <p:cNvSpPr/>
              <p:nvPr/>
            </p:nvSpPr>
            <p:spPr>
              <a:xfrm>
                <a:off x="8915615" y="1326323"/>
                <a:ext cx="421610" cy="1534192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grpSp>
            <p:nvGrpSpPr>
              <p:cNvPr id="55" name="Skupina 54">
                <a:extLst>
                  <a:ext uri="{FF2B5EF4-FFF2-40B4-BE49-F238E27FC236}">
                    <a16:creationId xmlns:a16="http://schemas.microsoft.com/office/drawing/2014/main" id="{A2CD7690-9ACE-422D-B197-F0501970DDC0}"/>
                  </a:ext>
                </a:extLst>
              </p:cNvPr>
              <p:cNvGrpSpPr/>
              <p:nvPr/>
            </p:nvGrpSpPr>
            <p:grpSpPr>
              <a:xfrm>
                <a:off x="5094999" y="1998262"/>
                <a:ext cx="828002" cy="172475"/>
                <a:chOff x="5106458" y="1892683"/>
                <a:chExt cx="828002" cy="172475"/>
              </a:xfrm>
            </p:grpSpPr>
            <p:sp>
              <p:nvSpPr>
                <p:cNvPr id="54" name="Obdélník 53">
                  <a:extLst>
                    <a:ext uri="{FF2B5EF4-FFF2-40B4-BE49-F238E27FC236}">
                      <a16:creationId xmlns:a16="http://schemas.microsoft.com/office/drawing/2014/main" id="{7E777C2E-6AC8-4763-9231-F3503E2CD569}"/>
                    </a:ext>
                  </a:extLst>
                </p:cNvPr>
                <p:cNvSpPr/>
                <p:nvPr/>
              </p:nvSpPr>
              <p:spPr>
                <a:xfrm>
                  <a:off x="5106458" y="1892683"/>
                  <a:ext cx="828002" cy="7750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53" name="Obdélník 52">
                  <a:extLst>
                    <a:ext uri="{FF2B5EF4-FFF2-40B4-BE49-F238E27FC236}">
                      <a16:creationId xmlns:a16="http://schemas.microsoft.com/office/drawing/2014/main" id="{9F20AC47-2DE0-4B4B-9D20-9A4614CA4146}"/>
                    </a:ext>
                  </a:extLst>
                </p:cNvPr>
                <p:cNvSpPr/>
                <p:nvPr/>
              </p:nvSpPr>
              <p:spPr>
                <a:xfrm>
                  <a:off x="5420398" y="1977283"/>
                  <a:ext cx="200123" cy="8787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2">
                        <a:lumMod val="25000"/>
                        <a:shade val="30000"/>
                        <a:satMod val="115000"/>
                      </a:schemeClr>
                    </a:gs>
                    <a:gs pos="50000">
                      <a:schemeClr val="bg2">
                        <a:lumMod val="25000"/>
                        <a:shade val="67500"/>
                        <a:satMod val="115000"/>
                      </a:schemeClr>
                    </a:gs>
                    <a:gs pos="100000">
                      <a:schemeClr val="bg2">
                        <a:lumMod val="25000"/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</p:grpSp>
          <p:sp>
            <p:nvSpPr>
              <p:cNvPr id="56" name="Obdélník 55">
                <a:extLst>
                  <a:ext uri="{FF2B5EF4-FFF2-40B4-BE49-F238E27FC236}">
                    <a16:creationId xmlns:a16="http://schemas.microsoft.com/office/drawing/2014/main" id="{6B444EEA-5C8C-402E-A91E-3FEB6B8910AD}"/>
                  </a:ext>
                </a:extLst>
              </p:cNvPr>
              <p:cNvSpPr/>
              <p:nvPr/>
            </p:nvSpPr>
            <p:spPr>
              <a:xfrm>
                <a:off x="9054251" y="2866707"/>
                <a:ext cx="151443" cy="512401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57" name="Obdélník 56">
                <a:extLst>
                  <a:ext uri="{FF2B5EF4-FFF2-40B4-BE49-F238E27FC236}">
                    <a16:creationId xmlns:a16="http://schemas.microsoft.com/office/drawing/2014/main" id="{F2ABCCB4-2A90-49AE-A1B4-0F8BEE6F51CE}"/>
                  </a:ext>
                </a:extLst>
              </p:cNvPr>
              <p:cNvSpPr/>
              <p:nvPr/>
            </p:nvSpPr>
            <p:spPr>
              <a:xfrm>
                <a:off x="8978529" y="4544400"/>
                <a:ext cx="304257" cy="1650948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grpSp>
            <p:nvGrpSpPr>
              <p:cNvPr id="60" name="Skupina 59">
                <a:extLst>
                  <a:ext uri="{FF2B5EF4-FFF2-40B4-BE49-F238E27FC236}">
                    <a16:creationId xmlns:a16="http://schemas.microsoft.com/office/drawing/2014/main" id="{A93C9F06-F6BE-4803-9D65-CBA1563117ED}"/>
                  </a:ext>
                </a:extLst>
              </p:cNvPr>
              <p:cNvGrpSpPr/>
              <p:nvPr/>
            </p:nvGrpSpPr>
            <p:grpSpPr>
              <a:xfrm rot="16200000">
                <a:off x="8575382" y="3809842"/>
                <a:ext cx="1109182" cy="305625"/>
                <a:chOff x="2276516" y="4973894"/>
                <a:chExt cx="5399200" cy="1080001"/>
              </a:xfrm>
              <a:solidFill>
                <a:srgbClr val="00B0F0">
                  <a:alpha val="50196"/>
                </a:srgbClr>
              </a:solidFill>
            </p:grpSpPr>
            <p:sp>
              <p:nvSpPr>
                <p:cNvPr id="58" name="Rovnoramenný trojúhelník 57">
                  <a:extLst>
                    <a:ext uri="{FF2B5EF4-FFF2-40B4-BE49-F238E27FC236}">
                      <a16:creationId xmlns:a16="http://schemas.microsoft.com/office/drawing/2014/main" id="{5B751DC2-114E-4E5F-B383-6C826CCBA9ED}"/>
                    </a:ext>
                  </a:extLst>
                </p:cNvPr>
                <p:cNvSpPr/>
                <p:nvPr/>
              </p:nvSpPr>
              <p:spPr>
                <a:xfrm rot="5400000">
                  <a:off x="3541690" y="3708720"/>
                  <a:ext cx="1080001" cy="3610350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59" name="Rovnoramenný trojúhelník 58">
                  <a:extLst>
                    <a:ext uri="{FF2B5EF4-FFF2-40B4-BE49-F238E27FC236}">
                      <a16:creationId xmlns:a16="http://schemas.microsoft.com/office/drawing/2014/main" id="{6A847215-C334-4043-9147-153DEFB23E77}"/>
                    </a:ext>
                  </a:extLst>
                </p:cNvPr>
                <p:cNvSpPr/>
                <p:nvPr/>
              </p:nvSpPr>
              <p:spPr>
                <a:xfrm rot="16200000" flipH="1">
                  <a:off x="6513651" y="4626909"/>
                  <a:ext cx="540001" cy="1784129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</p:grpSp>
          <p:sp>
            <p:nvSpPr>
              <p:cNvPr id="61" name="Rovnoramenný trojúhelník 60">
                <a:extLst>
                  <a:ext uri="{FF2B5EF4-FFF2-40B4-BE49-F238E27FC236}">
                    <a16:creationId xmlns:a16="http://schemas.microsoft.com/office/drawing/2014/main" id="{A0A3970A-C2E0-46C0-8761-E2823ED3114C}"/>
                  </a:ext>
                </a:extLst>
              </p:cNvPr>
              <p:cNvSpPr/>
              <p:nvPr/>
            </p:nvSpPr>
            <p:spPr>
              <a:xfrm rot="16200000">
                <a:off x="5856042" y="6961669"/>
                <a:ext cx="313090" cy="984377"/>
              </a:xfrm>
              <a:prstGeom prst="triangle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62" name="Rovnoramenný trojúhelník 61">
                <a:extLst>
                  <a:ext uri="{FF2B5EF4-FFF2-40B4-BE49-F238E27FC236}">
                    <a16:creationId xmlns:a16="http://schemas.microsoft.com/office/drawing/2014/main" id="{690B8C57-99BF-4C74-8826-5580BF93BFA3}"/>
                  </a:ext>
                </a:extLst>
              </p:cNvPr>
              <p:cNvSpPr/>
              <p:nvPr/>
            </p:nvSpPr>
            <p:spPr>
              <a:xfrm rot="5400000" flipH="1">
                <a:off x="4834811" y="6930324"/>
                <a:ext cx="305627" cy="1039599"/>
              </a:xfrm>
              <a:prstGeom prst="triangle">
                <a:avLst>
                  <a:gd name="adj" fmla="val 47542"/>
                </a:avLst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63" name="Obdélník 62">
                <a:extLst>
                  <a:ext uri="{FF2B5EF4-FFF2-40B4-BE49-F238E27FC236}">
                    <a16:creationId xmlns:a16="http://schemas.microsoft.com/office/drawing/2014/main" id="{9B7AE676-9F73-40AE-AA51-47E82C691830}"/>
                  </a:ext>
                </a:extLst>
              </p:cNvPr>
              <p:cNvSpPr/>
              <p:nvPr/>
            </p:nvSpPr>
            <p:spPr>
              <a:xfrm>
                <a:off x="8977843" y="6319740"/>
                <a:ext cx="304257" cy="1230179"/>
              </a:xfrm>
              <a:custGeom>
                <a:avLst/>
                <a:gdLst>
                  <a:gd name="connsiteX0" fmla="*/ 0 w 304257"/>
                  <a:gd name="connsiteY0" fmla="*/ 0 h 1243576"/>
                  <a:gd name="connsiteX1" fmla="*/ 304257 w 304257"/>
                  <a:gd name="connsiteY1" fmla="*/ 0 h 1243576"/>
                  <a:gd name="connsiteX2" fmla="*/ 304257 w 304257"/>
                  <a:gd name="connsiteY2" fmla="*/ 1243576 h 1243576"/>
                  <a:gd name="connsiteX3" fmla="*/ 0 w 304257"/>
                  <a:gd name="connsiteY3" fmla="*/ 1243576 h 1243576"/>
                  <a:gd name="connsiteX4" fmla="*/ 0 w 304257"/>
                  <a:gd name="connsiteY4" fmla="*/ 0 h 1243576"/>
                  <a:gd name="connsiteX0" fmla="*/ 0 w 304257"/>
                  <a:gd name="connsiteY0" fmla="*/ 0 h 1243576"/>
                  <a:gd name="connsiteX1" fmla="*/ 304257 w 304257"/>
                  <a:gd name="connsiteY1" fmla="*/ 0 h 1243576"/>
                  <a:gd name="connsiteX2" fmla="*/ 298782 w 304257"/>
                  <a:gd name="connsiteY2" fmla="*/ 947902 h 1243576"/>
                  <a:gd name="connsiteX3" fmla="*/ 0 w 304257"/>
                  <a:gd name="connsiteY3" fmla="*/ 1243576 h 1243576"/>
                  <a:gd name="connsiteX4" fmla="*/ 0 w 304257"/>
                  <a:gd name="connsiteY4" fmla="*/ 0 h 1243576"/>
                  <a:gd name="connsiteX0" fmla="*/ 0 w 304257"/>
                  <a:gd name="connsiteY0" fmla="*/ 0 h 1223480"/>
                  <a:gd name="connsiteX1" fmla="*/ 304257 w 304257"/>
                  <a:gd name="connsiteY1" fmla="*/ 0 h 1223480"/>
                  <a:gd name="connsiteX2" fmla="*/ 298782 w 304257"/>
                  <a:gd name="connsiteY2" fmla="*/ 947902 h 1223480"/>
                  <a:gd name="connsiteX3" fmla="*/ 0 w 304257"/>
                  <a:gd name="connsiteY3" fmla="*/ 1223480 h 1223480"/>
                  <a:gd name="connsiteX4" fmla="*/ 0 w 304257"/>
                  <a:gd name="connsiteY4" fmla="*/ 0 h 1223480"/>
                  <a:gd name="connsiteX0" fmla="*/ 0 w 304257"/>
                  <a:gd name="connsiteY0" fmla="*/ 0 h 1230179"/>
                  <a:gd name="connsiteX1" fmla="*/ 304257 w 304257"/>
                  <a:gd name="connsiteY1" fmla="*/ 0 h 1230179"/>
                  <a:gd name="connsiteX2" fmla="*/ 298782 w 304257"/>
                  <a:gd name="connsiteY2" fmla="*/ 947902 h 1230179"/>
                  <a:gd name="connsiteX3" fmla="*/ 16748 w 304257"/>
                  <a:gd name="connsiteY3" fmla="*/ 1230179 h 1230179"/>
                  <a:gd name="connsiteX4" fmla="*/ 0 w 304257"/>
                  <a:gd name="connsiteY4" fmla="*/ 0 h 123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257" h="1230179">
                    <a:moveTo>
                      <a:pt x="0" y="0"/>
                    </a:moveTo>
                    <a:lnTo>
                      <a:pt x="304257" y="0"/>
                    </a:lnTo>
                    <a:lnTo>
                      <a:pt x="298782" y="947902"/>
                    </a:lnTo>
                    <a:lnTo>
                      <a:pt x="16748" y="12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64" name="Obdélník 62">
                <a:extLst>
                  <a:ext uri="{FF2B5EF4-FFF2-40B4-BE49-F238E27FC236}">
                    <a16:creationId xmlns:a16="http://schemas.microsoft.com/office/drawing/2014/main" id="{F9181E4C-D017-44C8-981A-B91D6C37A61B}"/>
                  </a:ext>
                </a:extLst>
              </p:cNvPr>
              <p:cNvSpPr/>
              <p:nvPr/>
            </p:nvSpPr>
            <p:spPr>
              <a:xfrm rot="16200000" flipH="1">
                <a:off x="8274824" y="6513494"/>
                <a:ext cx="304257" cy="1778427"/>
              </a:xfrm>
              <a:custGeom>
                <a:avLst/>
                <a:gdLst>
                  <a:gd name="connsiteX0" fmla="*/ 0 w 304257"/>
                  <a:gd name="connsiteY0" fmla="*/ 0 h 1243576"/>
                  <a:gd name="connsiteX1" fmla="*/ 304257 w 304257"/>
                  <a:gd name="connsiteY1" fmla="*/ 0 h 1243576"/>
                  <a:gd name="connsiteX2" fmla="*/ 304257 w 304257"/>
                  <a:gd name="connsiteY2" fmla="*/ 1243576 h 1243576"/>
                  <a:gd name="connsiteX3" fmla="*/ 0 w 304257"/>
                  <a:gd name="connsiteY3" fmla="*/ 1243576 h 1243576"/>
                  <a:gd name="connsiteX4" fmla="*/ 0 w 304257"/>
                  <a:gd name="connsiteY4" fmla="*/ 0 h 1243576"/>
                  <a:gd name="connsiteX0" fmla="*/ 0 w 304257"/>
                  <a:gd name="connsiteY0" fmla="*/ 0 h 1243576"/>
                  <a:gd name="connsiteX1" fmla="*/ 304257 w 304257"/>
                  <a:gd name="connsiteY1" fmla="*/ 0 h 1243576"/>
                  <a:gd name="connsiteX2" fmla="*/ 298782 w 304257"/>
                  <a:gd name="connsiteY2" fmla="*/ 947902 h 1243576"/>
                  <a:gd name="connsiteX3" fmla="*/ 0 w 304257"/>
                  <a:gd name="connsiteY3" fmla="*/ 1243576 h 1243576"/>
                  <a:gd name="connsiteX4" fmla="*/ 0 w 304257"/>
                  <a:gd name="connsiteY4" fmla="*/ 0 h 1243576"/>
                  <a:gd name="connsiteX0" fmla="*/ 0 w 304257"/>
                  <a:gd name="connsiteY0" fmla="*/ 0 h 1243576"/>
                  <a:gd name="connsiteX1" fmla="*/ 304257 w 304257"/>
                  <a:gd name="connsiteY1" fmla="*/ 0 h 1243576"/>
                  <a:gd name="connsiteX2" fmla="*/ 293310 w 304257"/>
                  <a:gd name="connsiteY2" fmla="*/ 1034908 h 1243576"/>
                  <a:gd name="connsiteX3" fmla="*/ 0 w 304257"/>
                  <a:gd name="connsiteY3" fmla="*/ 1243576 h 1243576"/>
                  <a:gd name="connsiteX4" fmla="*/ 0 w 304257"/>
                  <a:gd name="connsiteY4" fmla="*/ 0 h 124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257" h="1243576">
                    <a:moveTo>
                      <a:pt x="0" y="0"/>
                    </a:moveTo>
                    <a:lnTo>
                      <a:pt x="304257" y="0"/>
                    </a:lnTo>
                    <a:lnTo>
                      <a:pt x="293310" y="1034908"/>
                    </a:lnTo>
                    <a:lnTo>
                      <a:pt x="0" y="1243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65" name="Rovnoramenný trojúhelník 64">
                <a:extLst>
                  <a:ext uri="{FF2B5EF4-FFF2-40B4-BE49-F238E27FC236}">
                    <a16:creationId xmlns:a16="http://schemas.microsoft.com/office/drawing/2014/main" id="{2D81D6C4-FD41-4B63-A9EB-6D7A26579312}"/>
                  </a:ext>
                </a:extLst>
              </p:cNvPr>
              <p:cNvSpPr/>
              <p:nvPr/>
            </p:nvSpPr>
            <p:spPr>
              <a:xfrm rot="10800000">
                <a:off x="5362811" y="6823185"/>
                <a:ext cx="308429" cy="631142"/>
              </a:xfrm>
              <a:prstGeom prst="triangle">
                <a:avLst/>
              </a:prstGeom>
              <a:solidFill>
                <a:srgbClr val="92D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68" name="Obdélník 67">
                <a:extLst>
                  <a:ext uri="{FF2B5EF4-FFF2-40B4-BE49-F238E27FC236}">
                    <a16:creationId xmlns:a16="http://schemas.microsoft.com/office/drawing/2014/main" id="{B7EFD5AF-1AEE-4CC6-A670-051F1547BD11}"/>
                  </a:ext>
                </a:extLst>
              </p:cNvPr>
              <p:cNvSpPr/>
              <p:nvPr/>
            </p:nvSpPr>
            <p:spPr>
              <a:xfrm>
                <a:off x="4631414" y="4041915"/>
                <a:ext cx="1738772" cy="6520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69" name="Rovnoramenný trojúhelník 68">
                <a:extLst>
                  <a:ext uri="{FF2B5EF4-FFF2-40B4-BE49-F238E27FC236}">
                    <a16:creationId xmlns:a16="http://schemas.microsoft.com/office/drawing/2014/main" id="{B4086E51-F84B-4AEB-91CF-07C34C165715}"/>
                  </a:ext>
                </a:extLst>
              </p:cNvPr>
              <p:cNvSpPr/>
              <p:nvPr/>
            </p:nvSpPr>
            <p:spPr>
              <a:xfrm rot="10800000">
                <a:off x="5367542" y="6821917"/>
                <a:ext cx="303697" cy="639140"/>
              </a:xfrm>
              <a:prstGeom prst="triangle">
                <a:avLst/>
              </a:prstGeom>
              <a:solidFill>
                <a:srgbClr val="00B0F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70" name="Rovnoramenný trojúhelník 69">
                <a:extLst>
                  <a:ext uri="{FF2B5EF4-FFF2-40B4-BE49-F238E27FC236}">
                    <a16:creationId xmlns:a16="http://schemas.microsoft.com/office/drawing/2014/main" id="{140053DF-1DD3-4D7C-AF6E-C7179A8AF1B2}"/>
                  </a:ext>
                </a:extLst>
              </p:cNvPr>
              <p:cNvSpPr/>
              <p:nvPr/>
            </p:nvSpPr>
            <p:spPr>
              <a:xfrm>
                <a:off x="5347222" y="2087377"/>
                <a:ext cx="305625" cy="3699119"/>
              </a:xfrm>
              <a:prstGeom prst="triangle">
                <a:avLst/>
              </a:prstGeom>
              <a:solidFill>
                <a:srgbClr val="92D05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cs-CZ" sz="1799" dirty="0"/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de-DE" sz="1799" dirty="0"/>
              </a:p>
            </p:txBody>
          </p:sp>
          <p:sp>
            <p:nvSpPr>
              <p:cNvPr id="72" name="Obdélník 71">
                <a:extLst>
                  <a:ext uri="{FF2B5EF4-FFF2-40B4-BE49-F238E27FC236}">
                    <a16:creationId xmlns:a16="http://schemas.microsoft.com/office/drawing/2014/main" id="{3ADC52DE-A1B6-4302-AB8B-1298C498841B}"/>
                  </a:ext>
                </a:extLst>
              </p:cNvPr>
              <p:cNvSpPr/>
              <p:nvPr/>
            </p:nvSpPr>
            <p:spPr>
              <a:xfrm>
                <a:off x="5347117" y="4099053"/>
                <a:ext cx="304257" cy="1696555"/>
              </a:xfrm>
              <a:custGeom>
                <a:avLst/>
                <a:gdLst>
                  <a:gd name="connsiteX0" fmla="*/ 0 w 304257"/>
                  <a:gd name="connsiteY0" fmla="*/ 0 h 1691079"/>
                  <a:gd name="connsiteX1" fmla="*/ 304257 w 304257"/>
                  <a:gd name="connsiteY1" fmla="*/ 0 h 1691079"/>
                  <a:gd name="connsiteX2" fmla="*/ 304257 w 304257"/>
                  <a:gd name="connsiteY2" fmla="*/ 1691079 h 1691079"/>
                  <a:gd name="connsiteX3" fmla="*/ 0 w 304257"/>
                  <a:gd name="connsiteY3" fmla="*/ 1691079 h 1691079"/>
                  <a:gd name="connsiteX4" fmla="*/ 0 w 304257"/>
                  <a:gd name="connsiteY4" fmla="*/ 0 h 1691079"/>
                  <a:gd name="connsiteX0" fmla="*/ 0 w 304257"/>
                  <a:gd name="connsiteY0" fmla="*/ 5475 h 1696554"/>
                  <a:gd name="connsiteX1" fmla="*/ 222126 w 304257"/>
                  <a:gd name="connsiteY1" fmla="*/ 0 h 1696554"/>
                  <a:gd name="connsiteX2" fmla="*/ 304257 w 304257"/>
                  <a:gd name="connsiteY2" fmla="*/ 1696554 h 1696554"/>
                  <a:gd name="connsiteX3" fmla="*/ 0 w 304257"/>
                  <a:gd name="connsiteY3" fmla="*/ 1696554 h 1696554"/>
                  <a:gd name="connsiteX4" fmla="*/ 0 w 304257"/>
                  <a:gd name="connsiteY4" fmla="*/ 5475 h 1696554"/>
                  <a:gd name="connsiteX0" fmla="*/ 76657 w 304257"/>
                  <a:gd name="connsiteY0" fmla="*/ 0 h 1696555"/>
                  <a:gd name="connsiteX1" fmla="*/ 222126 w 304257"/>
                  <a:gd name="connsiteY1" fmla="*/ 1 h 1696555"/>
                  <a:gd name="connsiteX2" fmla="*/ 304257 w 304257"/>
                  <a:gd name="connsiteY2" fmla="*/ 1696555 h 1696555"/>
                  <a:gd name="connsiteX3" fmla="*/ 0 w 304257"/>
                  <a:gd name="connsiteY3" fmla="*/ 1696555 h 1696555"/>
                  <a:gd name="connsiteX4" fmla="*/ 76657 w 304257"/>
                  <a:gd name="connsiteY4" fmla="*/ 0 h 169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257" h="1696555">
                    <a:moveTo>
                      <a:pt x="76657" y="0"/>
                    </a:moveTo>
                    <a:lnTo>
                      <a:pt x="222126" y="1"/>
                    </a:lnTo>
                    <a:lnTo>
                      <a:pt x="304257" y="1696555"/>
                    </a:lnTo>
                    <a:lnTo>
                      <a:pt x="0" y="1696555"/>
                    </a:lnTo>
                    <a:lnTo>
                      <a:pt x="76657" y="0"/>
                    </a:lnTo>
                    <a:close/>
                  </a:path>
                </a:pathLst>
              </a:custGeom>
              <a:solidFill>
                <a:srgbClr val="00B0F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73" name="TextovéPole 72">
                <a:extLst>
                  <a:ext uri="{FF2B5EF4-FFF2-40B4-BE49-F238E27FC236}">
                    <a16:creationId xmlns:a16="http://schemas.microsoft.com/office/drawing/2014/main" id="{4557BC9B-DBCD-49D3-BE7E-DCAAAF05DFCF}"/>
                  </a:ext>
                </a:extLst>
              </p:cNvPr>
              <p:cNvSpPr txBox="1"/>
              <p:nvPr/>
            </p:nvSpPr>
            <p:spPr>
              <a:xfrm>
                <a:off x="10000801" y="1837133"/>
                <a:ext cx="734496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/>
                  <a:t>Laser</a:t>
                </a:r>
                <a:endParaRPr lang="de-DE" sz="1999" dirty="0"/>
              </a:p>
            </p:txBody>
          </p:sp>
          <p:sp>
            <p:nvSpPr>
              <p:cNvPr id="74" name="TextovéPole 73">
                <a:extLst>
                  <a:ext uri="{FF2B5EF4-FFF2-40B4-BE49-F238E27FC236}">
                    <a16:creationId xmlns:a16="http://schemas.microsoft.com/office/drawing/2014/main" id="{E7F9BEB7-FC30-4FA0-94CD-A3205ABD6CC1}"/>
                  </a:ext>
                </a:extLst>
              </p:cNvPr>
              <p:cNvSpPr txBox="1"/>
              <p:nvPr/>
            </p:nvSpPr>
            <p:spPr>
              <a:xfrm>
                <a:off x="9999991" y="3162289"/>
                <a:ext cx="1497526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/>
                  <a:t>iPhone </a:t>
                </a:r>
                <a:r>
                  <a:rPr lang="cs-CZ" sz="1999" dirty="0" err="1"/>
                  <a:t>Linse</a:t>
                </a:r>
                <a:endParaRPr lang="de-DE" sz="1999" dirty="0"/>
              </a:p>
            </p:txBody>
          </p:sp>
          <p:sp>
            <p:nvSpPr>
              <p:cNvPr id="75" name="TextovéPole 74">
                <a:extLst>
                  <a:ext uri="{FF2B5EF4-FFF2-40B4-BE49-F238E27FC236}">
                    <a16:creationId xmlns:a16="http://schemas.microsoft.com/office/drawing/2014/main" id="{AC40C8A9-73A5-436B-846B-05E6DA0E0051}"/>
                  </a:ext>
                </a:extLst>
              </p:cNvPr>
              <p:cNvSpPr txBox="1"/>
              <p:nvPr/>
            </p:nvSpPr>
            <p:spPr>
              <a:xfrm>
                <a:off x="10019337" y="4314099"/>
                <a:ext cx="1505540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 err="1"/>
                  <a:t>Sammellinse</a:t>
                </a:r>
                <a:endParaRPr lang="de-DE" sz="1999" dirty="0"/>
              </a:p>
            </p:txBody>
          </p:sp>
          <p:sp>
            <p:nvSpPr>
              <p:cNvPr id="76" name="TextovéPole 75">
                <a:extLst>
                  <a:ext uri="{FF2B5EF4-FFF2-40B4-BE49-F238E27FC236}">
                    <a16:creationId xmlns:a16="http://schemas.microsoft.com/office/drawing/2014/main" id="{3136AAA5-7173-471C-8AB1-E78E11E18665}"/>
                  </a:ext>
                </a:extLst>
              </p:cNvPr>
              <p:cNvSpPr txBox="1"/>
              <p:nvPr/>
            </p:nvSpPr>
            <p:spPr>
              <a:xfrm>
                <a:off x="10665254" y="3753696"/>
                <a:ext cx="1313629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/>
                  <a:t>„</a:t>
                </a:r>
                <a:r>
                  <a:rPr lang="cs-CZ" sz="1999" dirty="0" err="1"/>
                  <a:t>Fernrohr</a:t>
                </a:r>
                <a:r>
                  <a:rPr lang="cs-CZ" sz="1999" dirty="0"/>
                  <a:t>“</a:t>
                </a:r>
                <a:endParaRPr lang="de-DE" sz="1999" dirty="0"/>
              </a:p>
            </p:txBody>
          </p:sp>
          <p:sp>
            <p:nvSpPr>
              <p:cNvPr id="77" name="TextovéPole 76">
                <a:extLst>
                  <a:ext uri="{FF2B5EF4-FFF2-40B4-BE49-F238E27FC236}">
                    <a16:creationId xmlns:a16="http://schemas.microsoft.com/office/drawing/2014/main" id="{B35C10ED-C786-46CF-9E19-6B1D31262DAC}"/>
                  </a:ext>
                </a:extLst>
              </p:cNvPr>
              <p:cNvSpPr txBox="1"/>
              <p:nvPr/>
            </p:nvSpPr>
            <p:spPr>
              <a:xfrm>
                <a:off x="9996689" y="6040518"/>
                <a:ext cx="1504130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 err="1"/>
                  <a:t>Zylinderlinse</a:t>
                </a:r>
                <a:endParaRPr lang="de-DE" sz="1999" dirty="0"/>
              </a:p>
            </p:txBody>
          </p:sp>
          <p:sp>
            <p:nvSpPr>
              <p:cNvPr id="78" name="TextovéPole 77">
                <a:extLst>
                  <a:ext uri="{FF2B5EF4-FFF2-40B4-BE49-F238E27FC236}">
                    <a16:creationId xmlns:a16="http://schemas.microsoft.com/office/drawing/2014/main" id="{CBC8E730-E41A-49BE-AC68-88061DDC2568}"/>
                  </a:ext>
                </a:extLst>
              </p:cNvPr>
              <p:cNvSpPr txBox="1"/>
              <p:nvPr/>
            </p:nvSpPr>
            <p:spPr>
              <a:xfrm>
                <a:off x="9999991" y="7299599"/>
                <a:ext cx="929550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/>
                  <a:t>Spiegel</a:t>
                </a:r>
                <a:endParaRPr lang="de-DE" sz="1999" dirty="0"/>
              </a:p>
            </p:txBody>
          </p:sp>
          <p:sp>
            <p:nvSpPr>
              <p:cNvPr id="79" name="TextovéPole 78">
                <a:extLst>
                  <a:ext uri="{FF2B5EF4-FFF2-40B4-BE49-F238E27FC236}">
                    <a16:creationId xmlns:a16="http://schemas.microsoft.com/office/drawing/2014/main" id="{C050073F-7B1B-4DC3-8533-CD135DDF18A5}"/>
                  </a:ext>
                </a:extLst>
              </p:cNvPr>
              <p:cNvSpPr txBox="1"/>
              <p:nvPr/>
            </p:nvSpPr>
            <p:spPr>
              <a:xfrm>
                <a:off x="6476653" y="8426084"/>
                <a:ext cx="1645835" cy="70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1999" dirty="0"/>
                  <a:t>Objektiv </a:t>
                </a:r>
              </a:p>
              <a:p>
                <a:pPr algn="ctr"/>
                <a:r>
                  <a:rPr lang="cs-CZ" sz="1999" dirty="0"/>
                  <a:t>(</a:t>
                </a:r>
                <a:r>
                  <a:rPr lang="cs-CZ" sz="1999" dirty="0" err="1"/>
                  <a:t>Beluechtung</a:t>
                </a:r>
                <a:r>
                  <a:rPr lang="cs-CZ" sz="1999" dirty="0"/>
                  <a:t>)</a:t>
                </a:r>
                <a:endParaRPr lang="de-DE" sz="1999" dirty="0"/>
              </a:p>
            </p:txBody>
          </p:sp>
          <p:sp>
            <p:nvSpPr>
              <p:cNvPr id="80" name="TextovéPole 79">
                <a:extLst>
                  <a:ext uri="{FF2B5EF4-FFF2-40B4-BE49-F238E27FC236}">
                    <a16:creationId xmlns:a16="http://schemas.microsoft.com/office/drawing/2014/main" id="{6EDEB579-CCE8-4360-A763-C46D56881683}"/>
                  </a:ext>
                </a:extLst>
              </p:cNvPr>
              <p:cNvSpPr txBox="1"/>
              <p:nvPr/>
            </p:nvSpPr>
            <p:spPr>
              <a:xfrm>
                <a:off x="6543365" y="5742641"/>
                <a:ext cx="1365502" cy="707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cs-CZ" sz="1999" dirty="0"/>
                  <a:t>Objektiv </a:t>
                </a:r>
              </a:p>
              <a:p>
                <a:pPr algn="ctr"/>
                <a:r>
                  <a:rPr lang="cs-CZ" sz="1999" dirty="0"/>
                  <a:t>(</a:t>
                </a:r>
                <a:r>
                  <a:rPr lang="cs-CZ" sz="1999" dirty="0" err="1"/>
                  <a:t>Detektion</a:t>
                </a:r>
                <a:r>
                  <a:rPr lang="cs-CZ" sz="1999" dirty="0"/>
                  <a:t>)</a:t>
                </a:r>
                <a:endParaRPr lang="de-DE" sz="1999" dirty="0"/>
              </a:p>
            </p:txBody>
          </p:sp>
          <p:sp>
            <p:nvSpPr>
              <p:cNvPr id="81" name="TextovéPole 80">
                <a:extLst>
                  <a:ext uri="{FF2B5EF4-FFF2-40B4-BE49-F238E27FC236}">
                    <a16:creationId xmlns:a16="http://schemas.microsoft.com/office/drawing/2014/main" id="{01A94F99-DD19-438C-AE94-C813AC3F5C45}"/>
                  </a:ext>
                </a:extLst>
              </p:cNvPr>
              <p:cNvSpPr txBox="1"/>
              <p:nvPr/>
            </p:nvSpPr>
            <p:spPr>
              <a:xfrm>
                <a:off x="2981350" y="4763151"/>
                <a:ext cx="1379673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 err="1"/>
                  <a:t>fokussieren</a:t>
                </a:r>
                <a:endParaRPr lang="de-DE" sz="1999" dirty="0"/>
              </a:p>
            </p:txBody>
          </p:sp>
          <p:sp>
            <p:nvSpPr>
              <p:cNvPr id="82" name="TextovéPole 81">
                <a:extLst>
                  <a:ext uri="{FF2B5EF4-FFF2-40B4-BE49-F238E27FC236}">
                    <a16:creationId xmlns:a16="http://schemas.microsoft.com/office/drawing/2014/main" id="{44CA2B4C-8DA0-44A8-8F29-43A89E4050D7}"/>
                  </a:ext>
                </a:extLst>
              </p:cNvPr>
              <p:cNvSpPr txBox="1"/>
              <p:nvPr/>
            </p:nvSpPr>
            <p:spPr>
              <a:xfrm>
                <a:off x="3830926" y="3869762"/>
                <a:ext cx="722121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 err="1"/>
                  <a:t>Filter</a:t>
                </a:r>
                <a:endParaRPr lang="de-DE" sz="1999" dirty="0"/>
              </a:p>
            </p:txBody>
          </p:sp>
          <p:sp>
            <p:nvSpPr>
              <p:cNvPr id="83" name="TextovéPole 82">
                <a:extLst>
                  <a:ext uri="{FF2B5EF4-FFF2-40B4-BE49-F238E27FC236}">
                    <a16:creationId xmlns:a16="http://schemas.microsoft.com/office/drawing/2014/main" id="{E90BBF1B-4633-4E2B-AC25-4AD62CBE4F2C}"/>
                  </a:ext>
                </a:extLst>
              </p:cNvPr>
              <p:cNvSpPr txBox="1"/>
              <p:nvPr/>
            </p:nvSpPr>
            <p:spPr>
              <a:xfrm>
                <a:off x="3632434" y="1836960"/>
                <a:ext cx="978281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/>
                  <a:t>Kamera</a:t>
                </a:r>
                <a:endParaRPr lang="de-DE" sz="1999" dirty="0"/>
              </a:p>
            </p:txBody>
          </p:sp>
          <p:grpSp>
            <p:nvGrpSpPr>
              <p:cNvPr id="84" name="Skupina 83">
                <a:extLst>
                  <a:ext uri="{FF2B5EF4-FFF2-40B4-BE49-F238E27FC236}">
                    <a16:creationId xmlns:a16="http://schemas.microsoft.com/office/drawing/2014/main" id="{F774A446-C4E6-453B-AD05-BA63AFA9BC7E}"/>
                  </a:ext>
                </a:extLst>
              </p:cNvPr>
              <p:cNvGrpSpPr/>
              <p:nvPr/>
            </p:nvGrpSpPr>
            <p:grpSpPr>
              <a:xfrm rot="10800000">
                <a:off x="5057945" y="7995965"/>
                <a:ext cx="915355" cy="853030"/>
                <a:chOff x="3587645" y="2973230"/>
                <a:chExt cx="915355" cy="853030"/>
              </a:xfrm>
            </p:grpSpPr>
            <p:sp>
              <p:nvSpPr>
                <p:cNvPr id="85" name="Obdélník 84">
                  <a:extLst>
                    <a:ext uri="{FF2B5EF4-FFF2-40B4-BE49-F238E27FC236}">
                      <a16:creationId xmlns:a16="http://schemas.microsoft.com/office/drawing/2014/main" id="{134BB2B3-350C-49DB-9579-65924F533754}"/>
                    </a:ext>
                  </a:extLst>
                </p:cNvPr>
                <p:cNvSpPr/>
                <p:nvPr/>
              </p:nvSpPr>
              <p:spPr>
                <a:xfrm>
                  <a:off x="4012684" y="3118373"/>
                  <a:ext cx="84456" cy="707887"/>
                </a:xfrm>
                <a:prstGeom prst="rect">
                  <a:avLst/>
                </a:prstGeom>
                <a:pattFill prst="wdUpDiag">
                  <a:fgClr>
                    <a:schemeClr val="tx1">
                      <a:lumMod val="50000"/>
                      <a:lumOff val="50000"/>
                    </a:schemeClr>
                  </a:fgClr>
                  <a:bgClr>
                    <a:schemeClr val="bg2">
                      <a:lumMod val="90000"/>
                    </a:schemeClr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  <p:sp>
              <p:nvSpPr>
                <p:cNvPr id="86" name="Hvězda: dvaatřiceticípá 85">
                  <a:extLst>
                    <a:ext uri="{FF2B5EF4-FFF2-40B4-BE49-F238E27FC236}">
                      <a16:creationId xmlns:a16="http://schemas.microsoft.com/office/drawing/2014/main" id="{67EF87AD-4405-4872-9D93-688826A9C470}"/>
                    </a:ext>
                  </a:extLst>
                </p:cNvPr>
                <p:cNvSpPr/>
                <p:nvPr/>
              </p:nvSpPr>
              <p:spPr>
                <a:xfrm>
                  <a:off x="3587645" y="2973230"/>
                  <a:ext cx="915355" cy="302184"/>
                </a:xfrm>
                <a:prstGeom prst="star32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/>
                </a:p>
              </p:txBody>
            </p:sp>
          </p:grpSp>
          <p:grpSp>
            <p:nvGrpSpPr>
              <p:cNvPr id="88" name="Skupina 87">
                <a:extLst>
                  <a:ext uri="{FF2B5EF4-FFF2-40B4-BE49-F238E27FC236}">
                    <a16:creationId xmlns:a16="http://schemas.microsoft.com/office/drawing/2014/main" id="{131E6DCA-54BD-4E5E-94D6-4E1C22A8083E}"/>
                  </a:ext>
                </a:extLst>
              </p:cNvPr>
              <p:cNvGrpSpPr/>
              <p:nvPr/>
            </p:nvGrpSpPr>
            <p:grpSpPr>
              <a:xfrm rot="14735232">
                <a:off x="2834901" y="5654948"/>
                <a:ext cx="1167540" cy="993379"/>
                <a:chOff x="4083093" y="1263677"/>
                <a:chExt cx="1167540" cy="993379"/>
              </a:xfrm>
            </p:grpSpPr>
            <p:sp>
              <p:nvSpPr>
                <p:cNvPr id="89" name="Šipka: kruhová 88">
                  <a:extLst>
                    <a:ext uri="{FF2B5EF4-FFF2-40B4-BE49-F238E27FC236}">
                      <a16:creationId xmlns:a16="http://schemas.microsoft.com/office/drawing/2014/main" id="{AA65082A-CA11-46E5-9F59-24D78BC521A6}"/>
                    </a:ext>
                  </a:extLst>
                </p:cNvPr>
                <p:cNvSpPr/>
                <p:nvPr/>
              </p:nvSpPr>
              <p:spPr>
                <a:xfrm>
                  <a:off x="4102502" y="1263677"/>
                  <a:ext cx="1148131" cy="989027"/>
                </a:xfrm>
                <a:prstGeom prst="circularArrow">
                  <a:avLst/>
                </a:prstGeom>
                <a:solidFill>
                  <a:srgbClr val="00A07A"/>
                </a:solidFill>
                <a:ln>
                  <a:solidFill>
                    <a:srgbClr val="00A0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Šipka: kruhová 89">
                  <a:extLst>
                    <a:ext uri="{FF2B5EF4-FFF2-40B4-BE49-F238E27FC236}">
                      <a16:creationId xmlns:a16="http://schemas.microsoft.com/office/drawing/2014/main" id="{3582D4A7-C8F3-417B-AF1F-EC55F565FD02}"/>
                    </a:ext>
                  </a:extLst>
                </p:cNvPr>
                <p:cNvSpPr/>
                <p:nvPr/>
              </p:nvSpPr>
              <p:spPr>
                <a:xfrm rot="20756262" flipH="1">
                  <a:off x="4083093" y="1268029"/>
                  <a:ext cx="1148131" cy="989027"/>
                </a:xfrm>
                <a:prstGeom prst="circularArrow">
                  <a:avLst/>
                </a:prstGeom>
                <a:solidFill>
                  <a:srgbClr val="00A07A"/>
                </a:solidFill>
                <a:ln>
                  <a:solidFill>
                    <a:srgbClr val="00A0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Skupina 90">
                <a:extLst>
                  <a:ext uri="{FF2B5EF4-FFF2-40B4-BE49-F238E27FC236}">
                    <a16:creationId xmlns:a16="http://schemas.microsoft.com/office/drawing/2014/main" id="{813F1BB6-3F33-4F4D-8D32-15B5D79DDFED}"/>
                  </a:ext>
                </a:extLst>
              </p:cNvPr>
              <p:cNvGrpSpPr/>
              <p:nvPr/>
            </p:nvGrpSpPr>
            <p:grpSpPr>
              <a:xfrm rot="10387887">
                <a:off x="5131702" y="8341128"/>
                <a:ext cx="1167540" cy="993379"/>
                <a:chOff x="4083093" y="1263677"/>
                <a:chExt cx="1167540" cy="993379"/>
              </a:xfrm>
            </p:grpSpPr>
            <p:sp>
              <p:nvSpPr>
                <p:cNvPr id="92" name="Šipka: kruhová 91">
                  <a:extLst>
                    <a:ext uri="{FF2B5EF4-FFF2-40B4-BE49-F238E27FC236}">
                      <a16:creationId xmlns:a16="http://schemas.microsoft.com/office/drawing/2014/main" id="{202457A7-B8BC-484E-87AA-984DD4E5868F}"/>
                    </a:ext>
                  </a:extLst>
                </p:cNvPr>
                <p:cNvSpPr/>
                <p:nvPr/>
              </p:nvSpPr>
              <p:spPr>
                <a:xfrm>
                  <a:off x="4102502" y="1263677"/>
                  <a:ext cx="1148131" cy="989027"/>
                </a:xfrm>
                <a:prstGeom prst="circularArrow">
                  <a:avLst/>
                </a:prstGeom>
                <a:solidFill>
                  <a:srgbClr val="00A07A"/>
                </a:solidFill>
                <a:ln>
                  <a:solidFill>
                    <a:srgbClr val="00A0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Šipka: kruhová 92">
                  <a:extLst>
                    <a:ext uri="{FF2B5EF4-FFF2-40B4-BE49-F238E27FC236}">
                      <a16:creationId xmlns:a16="http://schemas.microsoft.com/office/drawing/2014/main" id="{4A39AFA8-A2B2-4D6A-BD2F-9938B0EF3D99}"/>
                    </a:ext>
                  </a:extLst>
                </p:cNvPr>
                <p:cNvSpPr/>
                <p:nvPr/>
              </p:nvSpPr>
              <p:spPr>
                <a:xfrm rot="20756262" flipH="1">
                  <a:off x="4083093" y="1268029"/>
                  <a:ext cx="1148131" cy="989027"/>
                </a:xfrm>
                <a:prstGeom prst="circularArrow">
                  <a:avLst/>
                </a:prstGeom>
                <a:solidFill>
                  <a:srgbClr val="00A07A"/>
                </a:solidFill>
                <a:ln>
                  <a:solidFill>
                    <a:srgbClr val="00A0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799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Šipka: obousměrná svislá 93">
                <a:extLst>
                  <a:ext uri="{FF2B5EF4-FFF2-40B4-BE49-F238E27FC236}">
                    <a16:creationId xmlns:a16="http://schemas.microsoft.com/office/drawing/2014/main" id="{B5233B40-130C-478F-A00A-181AD025AF6E}"/>
                  </a:ext>
                </a:extLst>
              </p:cNvPr>
              <p:cNvSpPr/>
              <p:nvPr/>
            </p:nvSpPr>
            <p:spPr>
              <a:xfrm>
                <a:off x="6017577" y="5606993"/>
                <a:ext cx="91098" cy="659934"/>
              </a:xfrm>
              <a:prstGeom prst="upDownArrow">
                <a:avLst/>
              </a:prstGeom>
              <a:solidFill>
                <a:srgbClr val="00A07A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95" name="Šipka: obousměrná svislá 94">
                <a:extLst>
                  <a:ext uri="{FF2B5EF4-FFF2-40B4-BE49-F238E27FC236}">
                    <a16:creationId xmlns:a16="http://schemas.microsoft.com/office/drawing/2014/main" id="{CF3F044F-1CE6-41FA-A9D1-2895CCC5AAC0}"/>
                  </a:ext>
                </a:extLst>
              </p:cNvPr>
              <p:cNvSpPr/>
              <p:nvPr/>
            </p:nvSpPr>
            <p:spPr>
              <a:xfrm>
                <a:off x="5045677" y="7563316"/>
                <a:ext cx="91098" cy="659934"/>
              </a:xfrm>
              <a:prstGeom prst="upDownArrow">
                <a:avLst/>
              </a:prstGeom>
              <a:solidFill>
                <a:srgbClr val="00A07A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96" name="TextovéPole 95">
                <a:extLst>
                  <a:ext uri="{FF2B5EF4-FFF2-40B4-BE49-F238E27FC236}">
                    <a16:creationId xmlns:a16="http://schemas.microsoft.com/office/drawing/2014/main" id="{EA391D54-1021-44CC-81A3-63FCE0276CA2}"/>
                  </a:ext>
                </a:extLst>
              </p:cNvPr>
              <p:cNvSpPr txBox="1"/>
              <p:nvPr/>
            </p:nvSpPr>
            <p:spPr>
              <a:xfrm>
                <a:off x="3668813" y="7264094"/>
                <a:ext cx="800925" cy="399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1999" dirty="0" err="1"/>
                  <a:t>Probe</a:t>
                </a:r>
                <a:endParaRPr lang="de-DE" sz="1999" dirty="0"/>
              </a:p>
            </p:txBody>
          </p:sp>
          <p:sp>
            <p:nvSpPr>
              <p:cNvPr id="36" name="Pravá složená závorka 35">
                <a:extLst>
                  <a:ext uri="{FF2B5EF4-FFF2-40B4-BE49-F238E27FC236}">
                    <a16:creationId xmlns:a16="http://schemas.microsoft.com/office/drawing/2014/main" id="{10238C5D-A029-4D08-9D8C-D26399A8AEF1}"/>
                  </a:ext>
                </a:extLst>
              </p:cNvPr>
              <p:cNvSpPr/>
              <p:nvPr/>
            </p:nvSpPr>
            <p:spPr>
              <a:xfrm>
                <a:off x="10265878" y="3503639"/>
                <a:ext cx="399375" cy="890620"/>
              </a:xfrm>
              <a:prstGeom prst="rightBrace">
                <a:avLst>
                  <a:gd name="adj1" fmla="val 2749"/>
                  <a:gd name="adj2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46" name="Šipka: doprava 45">
                <a:extLst>
                  <a:ext uri="{FF2B5EF4-FFF2-40B4-BE49-F238E27FC236}">
                    <a16:creationId xmlns:a16="http://schemas.microsoft.com/office/drawing/2014/main" id="{9765166A-CA69-4371-AF1F-40C4F627E227}"/>
                  </a:ext>
                </a:extLst>
              </p:cNvPr>
              <p:cNvSpPr/>
              <p:nvPr/>
            </p:nvSpPr>
            <p:spPr>
              <a:xfrm rot="10800000">
                <a:off x="6271725" y="5852504"/>
                <a:ext cx="387801" cy="141636"/>
              </a:xfrm>
              <a:prstGeom prst="rightArrow">
                <a:avLst/>
              </a:prstGeom>
              <a:solidFill>
                <a:srgbClr val="00A07A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  <p:sp>
            <p:nvSpPr>
              <p:cNvPr id="98" name="Šipka: doprava 97">
                <a:extLst>
                  <a:ext uri="{FF2B5EF4-FFF2-40B4-BE49-F238E27FC236}">
                    <a16:creationId xmlns:a16="http://schemas.microsoft.com/office/drawing/2014/main" id="{DFEDF9C3-C624-4CF1-8B66-0084AE21E50D}"/>
                  </a:ext>
                </a:extLst>
              </p:cNvPr>
              <p:cNvSpPr/>
              <p:nvPr/>
            </p:nvSpPr>
            <p:spPr>
              <a:xfrm rot="16200000">
                <a:off x="6858949" y="8213053"/>
                <a:ext cx="387801" cy="141636"/>
              </a:xfrm>
              <a:prstGeom prst="rightArrow">
                <a:avLst/>
              </a:prstGeom>
              <a:solidFill>
                <a:srgbClr val="00A07A"/>
              </a:solidFill>
              <a:ln>
                <a:solidFill>
                  <a:srgbClr val="00A0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799"/>
              </a:p>
            </p:txBody>
          </p:sp>
        </p:grpSp>
        <p:sp>
          <p:nvSpPr>
            <p:cNvPr id="100" name="TextovéPole 99">
              <a:extLst>
                <a:ext uri="{FF2B5EF4-FFF2-40B4-BE49-F238E27FC236}">
                  <a16:creationId xmlns:a16="http://schemas.microsoft.com/office/drawing/2014/main" id="{42B770E7-240F-448D-8758-2C395C3D5A68}"/>
                </a:ext>
              </a:extLst>
            </p:cNvPr>
            <p:cNvSpPr txBox="1"/>
            <p:nvPr/>
          </p:nvSpPr>
          <p:spPr>
            <a:xfrm>
              <a:off x="4626597" y="8499533"/>
              <a:ext cx="1112046" cy="707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999" dirty="0" err="1"/>
                <a:t>Probe</a:t>
              </a:r>
              <a:r>
                <a:rPr lang="cs-CZ" sz="1999" dirty="0"/>
                <a:t> </a:t>
              </a:r>
              <a:r>
                <a:rPr lang="cs-CZ" sz="1999" dirty="0" err="1"/>
                <a:t>scannen</a:t>
              </a:r>
              <a:endParaRPr lang="de-DE" sz="1999" dirty="0"/>
            </a:p>
          </p:txBody>
        </p:sp>
      </p:grpSp>
      <p:sp>
        <p:nvSpPr>
          <p:cNvPr id="102" name="Obdélník 62">
            <a:extLst>
              <a:ext uri="{FF2B5EF4-FFF2-40B4-BE49-F238E27FC236}">
                <a16:creationId xmlns:a16="http://schemas.microsoft.com/office/drawing/2014/main" id="{F89C1136-9D12-472A-A50B-53C9368D9A57}"/>
              </a:ext>
            </a:extLst>
          </p:cNvPr>
          <p:cNvSpPr/>
          <p:nvPr/>
        </p:nvSpPr>
        <p:spPr>
          <a:xfrm flipH="1">
            <a:off x="5988180" y="7416704"/>
            <a:ext cx="71999" cy="7200"/>
          </a:xfrm>
          <a:custGeom>
            <a:avLst/>
            <a:gdLst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304257 w 304257"/>
              <a:gd name="connsiteY2" fmla="*/ 1243576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298782 w 304257"/>
              <a:gd name="connsiteY2" fmla="*/ 947902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293310 w 304257"/>
              <a:gd name="connsiteY2" fmla="*/ 1034908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8041"/>
              <a:gd name="connsiteX1" fmla="*/ 304257 w 304257"/>
              <a:gd name="connsiteY1" fmla="*/ 0 h 1248041"/>
              <a:gd name="connsiteX2" fmla="*/ 290135 w 304257"/>
              <a:gd name="connsiteY2" fmla="*/ 1248041 h 1248041"/>
              <a:gd name="connsiteX3" fmla="*/ 0 w 304257"/>
              <a:gd name="connsiteY3" fmla="*/ 1243576 h 1248041"/>
              <a:gd name="connsiteX4" fmla="*/ 0 w 304257"/>
              <a:gd name="connsiteY4" fmla="*/ 0 h 124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257" h="1248041">
                <a:moveTo>
                  <a:pt x="0" y="0"/>
                </a:moveTo>
                <a:lnTo>
                  <a:pt x="304257" y="0"/>
                </a:lnTo>
                <a:lnTo>
                  <a:pt x="290135" y="1248041"/>
                </a:lnTo>
                <a:lnTo>
                  <a:pt x="0" y="12435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pic>
        <p:nvPicPr>
          <p:cNvPr id="103" name="Obrázek 102">
            <a:extLst>
              <a:ext uri="{FF2B5EF4-FFF2-40B4-BE49-F238E27FC236}">
                <a16:creationId xmlns:a16="http://schemas.microsoft.com/office/drawing/2014/main" id="{769D9CED-9D21-44EF-A5B8-C187E1DB3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5" y="1481509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7C884178-187B-4DBB-9EBC-D38428D8FDD0}"/>
              </a:ext>
            </a:extLst>
          </p:cNvPr>
          <p:cNvSpPr/>
          <p:nvPr/>
        </p:nvSpPr>
        <p:spPr>
          <a:xfrm>
            <a:off x="155433" y="128031"/>
            <a:ext cx="12525707" cy="9344496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799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A1A18C06-D328-42A8-853A-599E5293B2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3" y="210718"/>
            <a:ext cx="584199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E6847E8-7FFA-45D4-A5B3-BB9B0AED2926}"/>
              </a:ext>
            </a:extLst>
          </p:cNvPr>
          <p:cNvSpPr txBox="1"/>
          <p:nvPr/>
        </p:nvSpPr>
        <p:spPr>
          <a:xfrm>
            <a:off x="12103240" y="8858774"/>
            <a:ext cx="5909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99" b="1" dirty="0">
                <a:solidFill>
                  <a:srgbClr val="85B91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1F9C7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0237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C38A3B11-9A50-45F8-A58C-2C935A5D1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" y="8591928"/>
            <a:ext cx="653499" cy="653499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9F67716B-AD2C-419C-8D39-D412E04807B6}"/>
              </a:ext>
            </a:extLst>
          </p:cNvPr>
          <p:cNvSpPr txBox="1"/>
          <p:nvPr/>
        </p:nvSpPr>
        <p:spPr>
          <a:xfrm>
            <a:off x="168485" y="9158855"/>
            <a:ext cx="105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4F43010-52AF-4A88-A0A2-3B4371389F77}"/>
              </a:ext>
            </a:extLst>
          </p:cNvPr>
          <p:cNvSpPr txBox="1"/>
          <p:nvPr/>
        </p:nvSpPr>
        <p:spPr>
          <a:xfrm>
            <a:off x="4478334" y="210718"/>
            <a:ext cx="4489883" cy="64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1" dirty="0" err="1"/>
              <a:t>Light</a:t>
            </a:r>
            <a:r>
              <a:rPr lang="cs-CZ" sz="3601" dirty="0"/>
              <a:t> </a:t>
            </a:r>
            <a:r>
              <a:rPr lang="cs-CZ" sz="3601" dirty="0" err="1"/>
              <a:t>sheet</a:t>
            </a:r>
            <a:r>
              <a:rPr lang="cs-CZ" sz="3601" dirty="0"/>
              <a:t> </a:t>
            </a:r>
            <a:r>
              <a:rPr lang="cs-CZ" sz="3601" dirty="0" err="1"/>
              <a:t>Microscope</a:t>
            </a:r>
            <a:endParaRPr lang="de-DE" sz="3601" dirty="0"/>
          </a:p>
        </p:txBody>
      </p: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01FD9C0A-F5D5-4A1E-B37D-9EDBB8602701}"/>
              </a:ext>
            </a:extLst>
          </p:cNvPr>
          <p:cNvSpPr txBox="1"/>
          <p:nvPr/>
        </p:nvSpPr>
        <p:spPr>
          <a:xfrm>
            <a:off x="549753" y="972219"/>
            <a:ext cx="1968809" cy="64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1" dirty="0" err="1"/>
              <a:t>Assembly</a:t>
            </a:r>
            <a:endParaRPr lang="de-DE" sz="3601" dirty="0"/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34AE6094-6984-4242-9338-AAB6157F19CA}"/>
              </a:ext>
            </a:extLst>
          </p:cNvPr>
          <p:cNvSpPr txBox="1"/>
          <p:nvPr/>
        </p:nvSpPr>
        <p:spPr>
          <a:xfrm>
            <a:off x="497203" y="1607164"/>
            <a:ext cx="2694552" cy="286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6" indent="-457196">
              <a:buFont typeface="+mj-lt"/>
              <a:buAutoNum type="arabicPeriod"/>
            </a:pPr>
            <a:r>
              <a:rPr lang="cs-CZ" sz="1999" dirty="0"/>
              <a:t>Laser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Beam</a:t>
            </a:r>
            <a:r>
              <a:rPr lang="cs-CZ" sz="1999" dirty="0"/>
              <a:t> </a:t>
            </a:r>
            <a:r>
              <a:rPr lang="cs-CZ" sz="1999" dirty="0" err="1"/>
              <a:t>Expander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Cylindrical</a:t>
            </a:r>
            <a:r>
              <a:rPr lang="cs-CZ" sz="1999" dirty="0"/>
              <a:t> </a:t>
            </a:r>
            <a:r>
              <a:rPr lang="cs-CZ" sz="1999" dirty="0" err="1"/>
              <a:t>Lens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Mirror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Illumination</a:t>
            </a:r>
            <a:r>
              <a:rPr lang="cs-CZ" sz="1999" dirty="0"/>
              <a:t> </a:t>
            </a:r>
            <a:r>
              <a:rPr lang="cs-CZ" sz="1999" dirty="0" err="1"/>
              <a:t>Objective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/>
              <a:t>Sample </a:t>
            </a:r>
            <a:r>
              <a:rPr lang="cs-CZ" sz="1999" dirty="0" err="1"/>
              <a:t>Stage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/>
              <a:t>Z-</a:t>
            </a:r>
            <a:r>
              <a:rPr lang="cs-CZ" sz="1999" dirty="0" err="1"/>
              <a:t>Stage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Camera</a:t>
            </a:r>
            <a:r>
              <a:rPr lang="cs-CZ" sz="1999" dirty="0"/>
              <a:t> + </a:t>
            </a:r>
            <a:r>
              <a:rPr lang="cs-CZ" sz="1999" dirty="0" err="1"/>
              <a:t>Filter</a:t>
            </a:r>
            <a:r>
              <a:rPr lang="cs-CZ" sz="1999" dirty="0"/>
              <a:t> </a:t>
            </a: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3F80F505-D6F6-4E0E-8378-230A23EEED2B}"/>
              </a:ext>
            </a:extLst>
          </p:cNvPr>
          <p:cNvSpPr txBox="1"/>
          <p:nvPr/>
        </p:nvSpPr>
        <p:spPr>
          <a:xfrm>
            <a:off x="551085" y="4419206"/>
            <a:ext cx="2113592" cy="646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1" dirty="0" err="1"/>
              <a:t>Alignment</a:t>
            </a:r>
            <a:endParaRPr lang="de-DE" sz="3601" dirty="0"/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E4B7428F-335C-461E-B1BD-7DDF70282E60}"/>
              </a:ext>
            </a:extLst>
          </p:cNvPr>
          <p:cNvSpPr txBox="1"/>
          <p:nvPr/>
        </p:nvSpPr>
        <p:spPr>
          <a:xfrm>
            <a:off x="498536" y="5054152"/>
            <a:ext cx="2694552" cy="3476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6" indent="-457196">
              <a:buFont typeface="+mj-lt"/>
              <a:buAutoNum type="arabicPeriod"/>
            </a:pPr>
            <a:r>
              <a:rPr lang="cs-CZ" sz="1999" dirty="0"/>
              <a:t>Laser </a:t>
            </a:r>
            <a:r>
              <a:rPr lang="cs-CZ" sz="1999" dirty="0" err="1"/>
              <a:t>centered</a:t>
            </a:r>
            <a:endParaRPr lang="cs-CZ" sz="1999" dirty="0"/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Beam</a:t>
            </a:r>
            <a:r>
              <a:rPr lang="cs-CZ" sz="1999" dirty="0"/>
              <a:t> </a:t>
            </a:r>
            <a:r>
              <a:rPr lang="cs-CZ" sz="1999" dirty="0" err="1"/>
              <a:t>colimated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Light</a:t>
            </a:r>
            <a:r>
              <a:rPr lang="cs-CZ" sz="1999" dirty="0"/>
              <a:t> </a:t>
            </a:r>
            <a:r>
              <a:rPr lang="cs-CZ" sz="1999" dirty="0" err="1"/>
              <a:t>sheet</a:t>
            </a:r>
            <a:r>
              <a:rPr lang="cs-CZ" sz="1999" dirty="0"/>
              <a:t> </a:t>
            </a:r>
            <a:r>
              <a:rPr lang="cs-CZ" sz="1999" dirty="0" err="1"/>
              <a:t>focused</a:t>
            </a:r>
            <a:r>
              <a:rPr lang="cs-CZ" sz="1999" dirty="0"/>
              <a:t> in </a:t>
            </a:r>
            <a:r>
              <a:rPr lang="cs-CZ" sz="1999" dirty="0" err="1"/>
              <a:t>the</a:t>
            </a:r>
            <a:r>
              <a:rPr lang="cs-CZ" sz="1999" dirty="0"/>
              <a:t> center </a:t>
            </a:r>
            <a:r>
              <a:rPr lang="cs-CZ" sz="1999" dirty="0" err="1"/>
              <a:t>of</a:t>
            </a:r>
            <a:r>
              <a:rPr lang="cs-CZ" sz="1999" dirty="0"/>
              <a:t> </a:t>
            </a:r>
            <a:r>
              <a:rPr lang="cs-CZ" sz="1999" dirty="0" err="1"/>
              <a:t>the</a:t>
            </a:r>
            <a:r>
              <a:rPr lang="cs-CZ" sz="1999" dirty="0"/>
              <a:t> S-</a:t>
            </a:r>
            <a:r>
              <a:rPr lang="cs-CZ" sz="1999" dirty="0" err="1"/>
              <a:t>stage</a:t>
            </a:r>
            <a:r>
              <a:rPr lang="cs-CZ" sz="1999" dirty="0"/>
              <a:t>, in </a:t>
            </a:r>
            <a:r>
              <a:rPr lang="cs-CZ" sz="1999" dirty="0" err="1"/>
              <a:t>the</a:t>
            </a:r>
            <a:r>
              <a:rPr lang="cs-CZ" sz="1999" dirty="0"/>
              <a:t> </a:t>
            </a:r>
            <a:r>
              <a:rPr lang="cs-CZ" sz="1999" dirty="0" err="1"/>
              <a:t>height</a:t>
            </a:r>
            <a:r>
              <a:rPr lang="cs-CZ" sz="1999" dirty="0"/>
              <a:t> </a:t>
            </a:r>
            <a:r>
              <a:rPr lang="cs-CZ" sz="1999" dirty="0" err="1"/>
              <a:t>of</a:t>
            </a:r>
            <a:r>
              <a:rPr lang="cs-CZ" sz="1999" dirty="0"/>
              <a:t> </a:t>
            </a:r>
            <a:r>
              <a:rPr lang="cs-CZ" sz="1999" dirty="0" err="1"/>
              <a:t>the</a:t>
            </a:r>
            <a:r>
              <a:rPr lang="cs-CZ" sz="1999" dirty="0"/>
              <a:t> </a:t>
            </a:r>
            <a:r>
              <a:rPr lang="cs-CZ" sz="1999" dirty="0" err="1"/>
              <a:t>detection</a:t>
            </a:r>
            <a:r>
              <a:rPr lang="cs-CZ" sz="1999" dirty="0"/>
              <a:t> </a:t>
            </a:r>
            <a:r>
              <a:rPr lang="cs-CZ" sz="1999" dirty="0" err="1"/>
              <a:t>objective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/>
              <a:t>Sample plane </a:t>
            </a:r>
            <a:r>
              <a:rPr lang="cs-CZ" sz="1999" dirty="0" err="1"/>
              <a:t>focused</a:t>
            </a:r>
            <a:r>
              <a:rPr lang="cs-CZ" sz="1999" dirty="0"/>
              <a:t> on </a:t>
            </a:r>
            <a:r>
              <a:rPr lang="cs-CZ" sz="1999" dirty="0" err="1"/>
              <a:t>camera</a:t>
            </a:r>
            <a:r>
              <a:rPr lang="cs-CZ" sz="1999" dirty="0"/>
              <a:t> </a:t>
            </a:r>
          </a:p>
          <a:p>
            <a:pPr marL="457196" indent="-457196">
              <a:buFont typeface="+mj-lt"/>
              <a:buAutoNum type="arabicPeriod"/>
            </a:pPr>
            <a:r>
              <a:rPr lang="cs-CZ" sz="1999" dirty="0" err="1"/>
              <a:t>Light</a:t>
            </a:r>
            <a:r>
              <a:rPr lang="cs-CZ" sz="1999" dirty="0"/>
              <a:t> </a:t>
            </a:r>
            <a:r>
              <a:rPr lang="cs-CZ" sz="1999" dirty="0" err="1"/>
              <a:t>sheet</a:t>
            </a:r>
            <a:r>
              <a:rPr lang="cs-CZ" sz="1999" dirty="0"/>
              <a:t> </a:t>
            </a:r>
            <a:r>
              <a:rPr lang="cs-CZ" sz="1999" dirty="0" err="1"/>
              <a:t>aligned</a:t>
            </a:r>
            <a:r>
              <a:rPr lang="cs-CZ" sz="1999" dirty="0"/>
              <a:t> to </a:t>
            </a:r>
            <a:r>
              <a:rPr lang="cs-CZ" sz="1999" dirty="0" err="1"/>
              <a:t>the</a:t>
            </a:r>
            <a:r>
              <a:rPr lang="cs-CZ" sz="1999" dirty="0"/>
              <a:t> sample plane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70522C1-1EB1-44EE-84A6-9382A5909CD4}"/>
              </a:ext>
            </a:extLst>
          </p:cNvPr>
          <p:cNvSpPr/>
          <p:nvPr/>
        </p:nvSpPr>
        <p:spPr>
          <a:xfrm>
            <a:off x="5656262" y="7062497"/>
            <a:ext cx="696015" cy="95781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15" name="Grafický objekt 14" descr="Ryba">
            <a:extLst>
              <a:ext uri="{FF2B5EF4-FFF2-40B4-BE49-F238E27FC236}">
                <a16:creationId xmlns:a16="http://schemas.microsoft.com/office/drawing/2014/main" id="{E543930F-5876-4873-9B6E-41799D5F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3736" y="7223922"/>
            <a:ext cx="406605" cy="406605"/>
          </a:xfrm>
          <a:prstGeom prst="rect">
            <a:avLst/>
          </a:prstGeom>
        </p:spPr>
      </p:pic>
      <p:grpSp>
        <p:nvGrpSpPr>
          <p:cNvPr id="16" name="Skupina 15">
            <a:extLst>
              <a:ext uri="{FF2B5EF4-FFF2-40B4-BE49-F238E27FC236}">
                <a16:creationId xmlns:a16="http://schemas.microsoft.com/office/drawing/2014/main" id="{81CD325F-649C-4F4D-A8E2-27709937602B}"/>
              </a:ext>
            </a:extLst>
          </p:cNvPr>
          <p:cNvGrpSpPr/>
          <p:nvPr/>
        </p:nvGrpSpPr>
        <p:grpSpPr>
          <a:xfrm>
            <a:off x="3305825" y="1163127"/>
            <a:ext cx="7200000" cy="7200642"/>
            <a:chOff x="1612358" y="1200279"/>
            <a:chExt cx="7200000" cy="7200642"/>
          </a:xfrm>
        </p:grpSpPr>
        <p:sp>
          <p:nvSpPr>
            <p:cNvPr id="84" name="Obdélník: se zakulacenými rohy 83">
              <a:extLst>
                <a:ext uri="{FF2B5EF4-FFF2-40B4-BE49-F238E27FC236}">
                  <a16:creationId xmlns:a16="http://schemas.microsoft.com/office/drawing/2014/main" id="{9DFF4D9E-1B1E-4C58-A1BE-5C7FCBD86043}"/>
                </a:ext>
              </a:extLst>
            </p:cNvPr>
            <p:cNvSpPr/>
            <p:nvPr/>
          </p:nvSpPr>
          <p:spPr>
            <a:xfrm>
              <a:off x="1612358" y="12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85" name="Obdélník: se zakulacenými rohy 84">
              <a:extLst>
                <a:ext uri="{FF2B5EF4-FFF2-40B4-BE49-F238E27FC236}">
                  <a16:creationId xmlns:a16="http://schemas.microsoft.com/office/drawing/2014/main" id="{22B066C1-98B0-402E-8951-4F37DA2E9FD4}"/>
                </a:ext>
              </a:extLst>
            </p:cNvPr>
            <p:cNvSpPr/>
            <p:nvPr/>
          </p:nvSpPr>
          <p:spPr>
            <a:xfrm>
              <a:off x="3412358" y="12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86" name="Obdélník: se zakulacenými rohy 85">
              <a:extLst>
                <a:ext uri="{FF2B5EF4-FFF2-40B4-BE49-F238E27FC236}">
                  <a16:creationId xmlns:a16="http://schemas.microsoft.com/office/drawing/2014/main" id="{88DA17C6-AEDB-4841-BC2B-4B6A8A4A32D8}"/>
                </a:ext>
              </a:extLst>
            </p:cNvPr>
            <p:cNvSpPr/>
            <p:nvPr/>
          </p:nvSpPr>
          <p:spPr>
            <a:xfrm>
              <a:off x="5212358" y="12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87" name="Obdélník: se zakulacenými rohy 86">
              <a:extLst>
                <a:ext uri="{FF2B5EF4-FFF2-40B4-BE49-F238E27FC236}">
                  <a16:creationId xmlns:a16="http://schemas.microsoft.com/office/drawing/2014/main" id="{78B10250-D1D4-44BC-A748-4752F782C665}"/>
                </a:ext>
              </a:extLst>
            </p:cNvPr>
            <p:cNvSpPr/>
            <p:nvPr/>
          </p:nvSpPr>
          <p:spPr>
            <a:xfrm>
              <a:off x="1612358" y="30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88" name="Obdélník: se zakulacenými rohy 87">
              <a:extLst>
                <a:ext uri="{FF2B5EF4-FFF2-40B4-BE49-F238E27FC236}">
                  <a16:creationId xmlns:a16="http://schemas.microsoft.com/office/drawing/2014/main" id="{893BF8BF-F88E-4BA3-B99B-40ADE150DC5E}"/>
                </a:ext>
              </a:extLst>
            </p:cNvPr>
            <p:cNvSpPr/>
            <p:nvPr/>
          </p:nvSpPr>
          <p:spPr>
            <a:xfrm>
              <a:off x="3412358" y="30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89" name="Obdélník: se zakulacenými rohy 88">
              <a:extLst>
                <a:ext uri="{FF2B5EF4-FFF2-40B4-BE49-F238E27FC236}">
                  <a16:creationId xmlns:a16="http://schemas.microsoft.com/office/drawing/2014/main" id="{D67755A4-C0AA-4215-A7E2-363853630F95}"/>
                </a:ext>
              </a:extLst>
            </p:cNvPr>
            <p:cNvSpPr/>
            <p:nvPr/>
          </p:nvSpPr>
          <p:spPr>
            <a:xfrm>
              <a:off x="5212358" y="30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0" name="Obdélník: se zakulacenými rohy 89">
              <a:extLst>
                <a:ext uri="{FF2B5EF4-FFF2-40B4-BE49-F238E27FC236}">
                  <a16:creationId xmlns:a16="http://schemas.microsoft.com/office/drawing/2014/main" id="{A978E289-E534-4DF0-9009-CD41B3A54F74}"/>
                </a:ext>
              </a:extLst>
            </p:cNvPr>
            <p:cNvSpPr/>
            <p:nvPr/>
          </p:nvSpPr>
          <p:spPr>
            <a:xfrm>
              <a:off x="1612358" y="48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1" name="Obdélník: se zakulacenými rohy 90">
              <a:extLst>
                <a:ext uri="{FF2B5EF4-FFF2-40B4-BE49-F238E27FC236}">
                  <a16:creationId xmlns:a16="http://schemas.microsoft.com/office/drawing/2014/main" id="{45475483-C953-49BA-B106-16B9A6047482}"/>
                </a:ext>
              </a:extLst>
            </p:cNvPr>
            <p:cNvSpPr/>
            <p:nvPr/>
          </p:nvSpPr>
          <p:spPr>
            <a:xfrm>
              <a:off x="3412358" y="48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2" name="Obdélník: se zakulacenými rohy 91">
              <a:extLst>
                <a:ext uri="{FF2B5EF4-FFF2-40B4-BE49-F238E27FC236}">
                  <a16:creationId xmlns:a16="http://schemas.microsoft.com/office/drawing/2014/main" id="{48447E75-A4A8-4A0C-989B-3F398B19B27E}"/>
                </a:ext>
              </a:extLst>
            </p:cNvPr>
            <p:cNvSpPr/>
            <p:nvPr/>
          </p:nvSpPr>
          <p:spPr>
            <a:xfrm>
              <a:off x="5212358" y="48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3" name="Obdélník: se zakulacenými rohy 92">
              <a:extLst>
                <a:ext uri="{FF2B5EF4-FFF2-40B4-BE49-F238E27FC236}">
                  <a16:creationId xmlns:a16="http://schemas.microsoft.com/office/drawing/2014/main" id="{DD89D364-D753-4417-BBBA-26ADD44BEF53}"/>
                </a:ext>
              </a:extLst>
            </p:cNvPr>
            <p:cNvSpPr/>
            <p:nvPr/>
          </p:nvSpPr>
          <p:spPr>
            <a:xfrm>
              <a:off x="1612358" y="66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4" name="Obdélník: se zakulacenými rohy 93">
              <a:extLst>
                <a:ext uri="{FF2B5EF4-FFF2-40B4-BE49-F238E27FC236}">
                  <a16:creationId xmlns:a16="http://schemas.microsoft.com/office/drawing/2014/main" id="{E6F336EF-AA9B-4666-94A4-9F48FC0C9E5E}"/>
                </a:ext>
              </a:extLst>
            </p:cNvPr>
            <p:cNvSpPr/>
            <p:nvPr/>
          </p:nvSpPr>
          <p:spPr>
            <a:xfrm>
              <a:off x="3412358" y="66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5" name="Obdélník: se zakulacenými rohy 94">
              <a:extLst>
                <a:ext uri="{FF2B5EF4-FFF2-40B4-BE49-F238E27FC236}">
                  <a16:creationId xmlns:a16="http://schemas.microsoft.com/office/drawing/2014/main" id="{5E37B690-7B91-4B3B-A78A-58E4D333E992}"/>
                </a:ext>
              </a:extLst>
            </p:cNvPr>
            <p:cNvSpPr/>
            <p:nvPr/>
          </p:nvSpPr>
          <p:spPr>
            <a:xfrm>
              <a:off x="5212358" y="66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6" name="Obdélník: se zakulacenými rohy 95">
              <a:extLst>
                <a:ext uri="{FF2B5EF4-FFF2-40B4-BE49-F238E27FC236}">
                  <a16:creationId xmlns:a16="http://schemas.microsoft.com/office/drawing/2014/main" id="{BE3BB930-933A-4601-A529-A7AB89798627}"/>
                </a:ext>
              </a:extLst>
            </p:cNvPr>
            <p:cNvSpPr/>
            <p:nvPr/>
          </p:nvSpPr>
          <p:spPr>
            <a:xfrm>
              <a:off x="7012358" y="12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7" name="Obdélník: se zakulacenými rohy 96">
              <a:extLst>
                <a:ext uri="{FF2B5EF4-FFF2-40B4-BE49-F238E27FC236}">
                  <a16:creationId xmlns:a16="http://schemas.microsoft.com/office/drawing/2014/main" id="{6AF24E4C-48E5-4EFB-A361-4ABC5C63AD86}"/>
                </a:ext>
              </a:extLst>
            </p:cNvPr>
            <p:cNvSpPr/>
            <p:nvPr/>
          </p:nvSpPr>
          <p:spPr>
            <a:xfrm>
              <a:off x="7012358" y="3000279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8" name="Obdélník: se zakulacenými rohy 97">
              <a:extLst>
                <a:ext uri="{FF2B5EF4-FFF2-40B4-BE49-F238E27FC236}">
                  <a16:creationId xmlns:a16="http://schemas.microsoft.com/office/drawing/2014/main" id="{B84DA997-AC08-4F16-BC1C-9010126AEE0C}"/>
                </a:ext>
              </a:extLst>
            </p:cNvPr>
            <p:cNvSpPr/>
            <p:nvPr/>
          </p:nvSpPr>
          <p:spPr>
            <a:xfrm>
              <a:off x="7012358" y="48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99" name="Obdélník: se zakulacenými rohy 98">
              <a:extLst>
                <a:ext uri="{FF2B5EF4-FFF2-40B4-BE49-F238E27FC236}">
                  <a16:creationId xmlns:a16="http://schemas.microsoft.com/office/drawing/2014/main" id="{9050C5EF-F64E-4F55-A7BC-C47DD51F2673}"/>
                </a:ext>
              </a:extLst>
            </p:cNvPr>
            <p:cNvSpPr/>
            <p:nvPr/>
          </p:nvSpPr>
          <p:spPr>
            <a:xfrm>
              <a:off x="7012358" y="6600921"/>
              <a:ext cx="1800000" cy="1800000"/>
            </a:xfrm>
            <a:prstGeom prst="roundRect">
              <a:avLst/>
            </a:prstGeom>
            <a:noFill/>
            <a:ln w="57150">
              <a:solidFill>
                <a:srgbClr val="0035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grpSp>
        <p:nvGrpSpPr>
          <p:cNvPr id="17" name="Skupina 16">
            <a:extLst>
              <a:ext uri="{FF2B5EF4-FFF2-40B4-BE49-F238E27FC236}">
                <a16:creationId xmlns:a16="http://schemas.microsoft.com/office/drawing/2014/main" id="{504A5426-B738-4D77-8286-1F292C65826A}"/>
              </a:ext>
            </a:extLst>
          </p:cNvPr>
          <p:cNvGrpSpPr/>
          <p:nvPr/>
        </p:nvGrpSpPr>
        <p:grpSpPr>
          <a:xfrm rot="10800000">
            <a:off x="3774784" y="5068613"/>
            <a:ext cx="915355" cy="1201810"/>
            <a:chOff x="3587645" y="2973230"/>
            <a:chExt cx="915355" cy="1201810"/>
          </a:xfrm>
        </p:grpSpPr>
        <p:sp>
          <p:nvSpPr>
            <p:cNvPr id="82" name="Obdélník 81">
              <a:extLst>
                <a:ext uri="{FF2B5EF4-FFF2-40B4-BE49-F238E27FC236}">
                  <a16:creationId xmlns:a16="http://schemas.microsoft.com/office/drawing/2014/main" id="{E6471DF3-8397-410D-8CD4-D73C32F80BD8}"/>
                </a:ext>
              </a:extLst>
            </p:cNvPr>
            <p:cNvSpPr/>
            <p:nvPr/>
          </p:nvSpPr>
          <p:spPr>
            <a:xfrm>
              <a:off x="3991322" y="3118372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83" name="Hvězda: dvaatřiceticípá 82">
              <a:extLst>
                <a:ext uri="{FF2B5EF4-FFF2-40B4-BE49-F238E27FC236}">
                  <a16:creationId xmlns:a16="http://schemas.microsoft.com/office/drawing/2014/main" id="{FAC5D919-BBB7-4CF2-874F-0AEAB538A914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1E77D048-18F5-4AD0-9202-B135643C08CC}"/>
              </a:ext>
            </a:extLst>
          </p:cNvPr>
          <p:cNvSpPr/>
          <p:nvPr/>
        </p:nvSpPr>
        <p:spPr>
          <a:xfrm rot="12485233" flipH="1">
            <a:off x="4039086" y="5592447"/>
            <a:ext cx="2037941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2CFF05EB-F290-4C3A-8092-9F541AE2955E}"/>
              </a:ext>
            </a:extLst>
          </p:cNvPr>
          <p:cNvSpPr/>
          <p:nvPr/>
        </p:nvSpPr>
        <p:spPr>
          <a:xfrm rot="12485233" flipH="1">
            <a:off x="4038752" y="5752949"/>
            <a:ext cx="2037941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B30372B4-1F92-4BF5-B7EC-C5F32673F96F}"/>
              </a:ext>
            </a:extLst>
          </p:cNvPr>
          <p:cNvGrpSpPr/>
          <p:nvPr/>
        </p:nvGrpSpPr>
        <p:grpSpPr>
          <a:xfrm>
            <a:off x="5570648" y="5753941"/>
            <a:ext cx="900000" cy="1235306"/>
            <a:chOff x="5059001" y="5082625"/>
            <a:chExt cx="900000" cy="1235306"/>
          </a:xfrm>
        </p:grpSpPr>
        <p:sp>
          <p:nvSpPr>
            <p:cNvPr id="78" name="Obdélník: s odříznutými horními rohy 77">
              <a:extLst>
                <a:ext uri="{FF2B5EF4-FFF2-40B4-BE49-F238E27FC236}">
                  <a16:creationId xmlns:a16="http://schemas.microsoft.com/office/drawing/2014/main" id="{828C6DA6-C6E1-423A-B8F4-A2D5862EB681}"/>
                </a:ext>
              </a:extLst>
            </p:cNvPr>
            <p:cNvSpPr/>
            <p:nvPr/>
          </p:nvSpPr>
          <p:spPr>
            <a:xfrm rot="10800000">
              <a:off x="5059001" y="5082625"/>
              <a:ext cx="900000" cy="1032964"/>
            </a:xfrm>
            <a:prstGeom prst="snip2SameRect">
              <a:avLst>
                <a:gd name="adj1" fmla="val 28004"/>
                <a:gd name="adj2" fmla="val 0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9" name="Částečný kruh 78">
              <a:extLst>
                <a:ext uri="{FF2B5EF4-FFF2-40B4-BE49-F238E27FC236}">
                  <a16:creationId xmlns:a16="http://schemas.microsoft.com/office/drawing/2014/main" id="{D2E85850-042B-4A2A-946E-3F213E4BD7B2}"/>
                </a:ext>
              </a:extLst>
            </p:cNvPr>
            <p:cNvSpPr/>
            <p:nvPr/>
          </p:nvSpPr>
          <p:spPr>
            <a:xfrm rot="10800000">
              <a:off x="5314518" y="5913248"/>
              <a:ext cx="388966" cy="404683"/>
            </a:xfrm>
            <a:prstGeom prst="pie">
              <a:avLst>
                <a:gd name="adj1" fmla="val 0"/>
                <a:gd name="adj2" fmla="val 1076607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  <p:sp>
          <p:nvSpPr>
            <p:cNvPr id="80" name="Obdélník 79">
              <a:extLst>
                <a:ext uri="{FF2B5EF4-FFF2-40B4-BE49-F238E27FC236}">
                  <a16:creationId xmlns:a16="http://schemas.microsoft.com/office/drawing/2014/main" id="{A979E4FC-591E-474C-BB4B-3A0C85FDFDEC}"/>
                </a:ext>
              </a:extLst>
            </p:cNvPr>
            <p:cNvSpPr/>
            <p:nvPr/>
          </p:nvSpPr>
          <p:spPr>
            <a:xfrm rot="10800000">
              <a:off x="5059001" y="5790220"/>
              <a:ext cx="900000" cy="4571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 dirty="0"/>
            </a:p>
          </p:txBody>
        </p:sp>
        <p:sp>
          <p:nvSpPr>
            <p:cNvPr id="81" name="TextovéPole 80">
              <a:extLst>
                <a:ext uri="{FF2B5EF4-FFF2-40B4-BE49-F238E27FC236}">
                  <a16:creationId xmlns:a16="http://schemas.microsoft.com/office/drawing/2014/main" id="{8CFCDC38-F73C-45B3-9C68-40BFDB4E3E63}"/>
                </a:ext>
              </a:extLst>
            </p:cNvPr>
            <p:cNvSpPr txBox="1"/>
            <p:nvPr/>
          </p:nvSpPr>
          <p:spPr>
            <a:xfrm>
              <a:off x="5273197" y="5432196"/>
              <a:ext cx="534121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799" dirty="0">
                  <a:solidFill>
                    <a:schemeClr val="bg1"/>
                  </a:solidFill>
                </a:rPr>
                <a:t>10×</a:t>
              </a:r>
              <a:endParaRPr lang="de-DE" sz="179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36DF06EA-23A3-4F1D-BCA3-338558418A18}"/>
              </a:ext>
            </a:extLst>
          </p:cNvPr>
          <p:cNvGrpSpPr/>
          <p:nvPr/>
        </p:nvGrpSpPr>
        <p:grpSpPr>
          <a:xfrm>
            <a:off x="9605824" y="6444797"/>
            <a:ext cx="116566" cy="2037941"/>
            <a:chOff x="9025726" y="6458989"/>
            <a:chExt cx="116566" cy="2037940"/>
          </a:xfrm>
        </p:grpSpPr>
        <p:sp>
          <p:nvSpPr>
            <p:cNvPr id="76" name="Obdélník: se zakulacenými rohy 75">
              <a:extLst>
                <a:ext uri="{FF2B5EF4-FFF2-40B4-BE49-F238E27FC236}">
                  <a16:creationId xmlns:a16="http://schemas.microsoft.com/office/drawing/2014/main" id="{56B66473-396F-49F2-B8BA-8D9A7FCB7C65}"/>
                </a:ext>
              </a:extLst>
            </p:cNvPr>
            <p:cNvSpPr/>
            <p:nvPr/>
          </p:nvSpPr>
          <p:spPr>
            <a:xfrm rot="18791001" flipH="1">
              <a:off x="8078087" y="743272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 dirty="0"/>
            </a:p>
          </p:txBody>
        </p:sp>
        <p:sp>
          <p:nvSpPr>
            <p:cNvPr id="77" name="Obdélník: se zakulacenými rohy 76">
              <a:extLst>
                <a:ext uri="{FF2B5EF4-FFF2-40B4-BE49-F238E27FC236}">
                  <a16:creationId xmlns:a16="http://schemas.microsoft.com/office/drawing/2014/main" id="{7A548180-B2B5-4DDC-AD4E-2FCA04A2BAD2}"/>
                </a:ext>
              </a:extLst>
            </p:cNvPr>
            <p:cNvSpPr/>
            <p:nvPr/>
          </p:nvSpPr>
          <p:spPr>
            <a:xfrm rot="18791001" flipH="1">
              <a:off x="8511347" y="740943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B55AF265-5F10-4CC4-9EB1-6D86E911C37C}"/>
              </a:ext>
            </a:extLst>
          </p:cNvPr>
          <p:cNvGrpSpPr/>
          <p:nvPr/>
        </p:nvGrpSpPr>
        <p:grpSpPr>
          <a:xfrm rot="16200000">
            <a:off x="6975109" y="6803213"/>
            <a:ext cx="900000" cy="1235306"/>
            <a:chOff x="1805012" y="2988658"/>
            <a:chExt cx="900000" cy="1235306"/>
          </a:xfrm>
        </p:grpSpPr>
        <p:sp>
          <p:nvSpPr>
            <p:cNvPr id="72" name="Obdélník: s odříznutými horními rohy 71">
              <a:extLst>
                <a:ext uri="{FF2B5EF4-FFF2-40B4-BE49-F238E27FC236}">
                  <a16:creationId xmlns:a16="http://schemas.microsoft.com/office/drawing/2014/main" id="{FF6A3740-1142-470B-976A-8F3429425990}"/>
                </a:ext>
              </a:extLst>
            </p:cNvPr>
            <p:cNvSpPr/>
            <p:nvPr/>
          </p:nvSpPr>
          <p:spPr>
            <a:xfrm>
              <a:off x="1805012" y="3191000"/>
              <a:ext cx="900000" cy="1032964"/>
            </a:xfrm>
            <a:prstGeom prst="snip2SameRect">
              <a:avLst>
                <a:gd name="adj1" fmla="val 28004"/>
                <a:gd name="adj2" fmla="val 0"/>
              </a:avLst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3" name="Částečný kruh 72">
              <a:extLst>
                <a:ext uri="{FF2B5EF4-FFF2-40B4-BE49-F238E27FC236}">
                  <a16:creationId xmlns:a16="http://schemas.microsoft.com/office/drawing/2014/main" id="{37315F19-4A74-4CE8-8DEC-D1D32020B189}"/>
                </a:ext>
              </a:extLst>
            </p:cNvPr>
            <p:cNvSpPr/>
            <p:nvPr/>
          </p:nvSpPr>
          <p:spPr>
            <a:xfrm>
              <a:off x="2060529" y="2988658"/>
              <a:ext cx="388966" cy="404683"/>
            </a:xfrm>
            <a:prstGeom prst="pie">
              <a:avLst>
                <a:gd name="adj1" fmla="val 0"/>
                <a:gd name="adj2" fmla="val 1076607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  <p:sp>
          <p:nvSpPr>
            <p:cNvPr id="74" name="Obdélník 73">
              <a:extLst>
                <a:ext uri="{FF2B5EF4-FFF2-40B4-BE49-F238E27FC236}">
                  <a16:creationId xmlns:a16="http://schemas.microsoft.com/office/drawing/2014/main" id="{98809B4E-EAAA-424C-BF9F-96BACE61304C}"/>
                </a:ext>
              </a:extLst>
            </p:cNvPr>
            <p:cNvSpPr/>
            <p:nvPr/>
          </p:nvSpPr>
          <p:spPr>
            <a:xfrm>
              <a:off x="1805012" y="3470650"/>
              <a:ext cx="900000" cy="4571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5" name="TextovéPole 74">
              <a:extLst>
                <a:ext uri="{FF2B5EF4-FFF2-40B4-BE49-F238E27FC236}">
                  <a16:creationId xmlns:a16="http://schemas.microsoft.com/office/drawing/2014/main" id="{09BD8342-9012-425A-B07B-0EB609982CB0}"/>
                </a:ext>
              </a:extLst>
            </p:cNvPr>
            <p:cNvSpPr txBox="1"/>
            <p:nvPr/>
          </p:nvSpPr>
          <p:spPr>
            <a:xfrm>
              <a:off x="2045349" y="3499623"/>
              <a:ext cx="417102" cy="369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1799" dirty="0">
                  <a:solidFill>
                    <a:schemeClr val="bg1"/>
                  </a:solidFill>
                </a:rPr>
                <a:t>4×</a:t>
              </a:r>
              <a:endParaRPr lang="de-DE" sz="1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Ovál 22">
            <a:extLst>
              <a:ext uri="{FF2B5EF4-FFF2-40B4-BE49-F238E27FC236}">
                <a16:creationId xmlns:a16="http://schemas.microsoft.com/office/drawing/2014/main" id="{427AAE36-CF17-40A5-997F-FDF673FD2656}"/>
              </a:ext>
            </a:extLst>
          </p:cNvPr>
          <p:cNvSpPr/>
          <p:nvPr/>
        </p:nvSpPr>
        <p:spPr>
          <a:xfrm rot="5400000">
            <a:off x="9568005" y="4117001"/>
            <a:ext cx="126881" cy="71999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9AF83770-05BA-4ECB-9CD4-4C1AB9732E14}"/>
              </a:ext>
            </a:extLst>
          </p:cNvPr>
          <p:cNvGrpSpPr/>
          <p:nvPr/>
        </p:nvGrpSpPr>
        <p:grpSpPr>
          <a:xfrm>
            <a:off x="9414467" y="3260177"/>
            <a:ext cx="421611" cy="175749"/>
            <a:chOff x="8941408" y="3553566"/>
            <a:chExt cx="421610" cy="175749"/>
          </a:xfrm>
        </p:grpSpPr>
        <p:sp>
          <p:nvSpPr>
            <p:cNvPr id="70" name="Obdélník 69">
              <a:extLst>
                <a:ext uri="{FF2B5EF4-FFF2-40B4-BE49-F238E27FC236}">
                  <a16:creationId xmlns:a16="http://schemas.microsoft.com/office/drawing/2014/main" id="{B50345E4-E719-49D9-9F35-9A7EDD45FE81}"/>
                </a:ext>
              </a:extLst>
            </p:cNvPr>
            <p:cNvSpPr/>
            <p:nvPr/>
          </p:nvSpPr>
          <p:spPr>
            <a:xfrm>
              <a:off x="8941408" y="3553566"/>
              <a:ext cx="421610" cy="175749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1" name="Ovál 70">
              <a:extLst>
                <a:ext uri="{FF2B5EF4-FFF2-40B4-BE49-F238E27FC236}">
                  <a16:creationId xmlns:a16="http://schemas.microsoft.com/office/drawing/2014/main" id="{79969709-429D-43C8-B4D9-0EB007F49E16}"/>
                </a:ext>
              </a:extLst>
            </p:cNvPr>
            <p:cNvSpPr/>
            <p:nvPr/>
          </p:nvSpPr>
          <p:spPr>
            <a:xfrm rot="5400000">
              <a:off x="9142749" y="3555994"/>
              <a:ext cx="45719" cy="17089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25" name="Obdélník: se zakulacenými rohy 24">
            <a:extLst>
              <a:ext uri="{FF2B5EF4-FFF2-40B4-BE49-F238E27FC236}">
                <a16:creationId xmlns:a16="http://schemas.microsoft.com/office/drawing/2014/main" id="{C8E3FD9E-C0FB-4839-9F56-F9860698C7DE}"/>
              </a:ext>
            </a:extLst>
          </p:cNvPr>
          <p:cNvSpPr/>
          <p:nvPr/>
        </p:nvSpPr>
        <p:spPr>
          <a:xfrm flipH="1">
            <a:off x="9065824" y="6131735"/>
            <a:ext cx="1079999" cy="15250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6A4E8597-2041-4F9E-9C26-C63689D202E5}"/>
              </a:ext>
            </a:extLst>
          </p:cNvPr>
          <p:cNvSpPr/>
          <p:nvPr/>
        </p:nvSpPr>
        <p:spPr>
          <a:xfrm>
            <a:off x="9420640" y="1289169"/>
            <a:ext cx="421611" cy="153419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shade val="30000"/>
                  <a:satMod val="115000"/>
                </a:schemeClr>
              </a:gs>
              <a:gs pos="50000">
                <a:schemeClr val="bg2">
                  <a:lumMod val="25000"/>
                  <a:shade val="67500"/>
                  <a:satMod val="115000"/>
                </a:schemeClr>
              </a:gs>
              <a:gs pos="100000">
                <a:schemeClr val="bg2">
                  <a:lumMod val="2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grpSp>
        <p:nvGrpSpPr>
          <p:cNvPr id="27" name="Skupina 26">
            <a:extLst>
              <a:ext uri="{FF2B5EF4-FFF2-40B4-BE49-F238E27FC236}">
                <a16:creationId xmlns:a16="http://schemas.microsoft.com/office/drawing/2014/main" id="{1CC756B4-5C9D-41F0-A679-BC74396B0F93}"/>
              </a:ext>
            </a:extLst>
          </p:cNvPr>
          <p:cNvGrpSpPr/>
          <p:nvPr/>
        </p:nvGrpSpPr>
        <p:grpSpPr>
          <a:xfrm>
            <a:off x="5600023" y="1961110"/>
            <a:ext cx="828003" cy="172474"/>
            <a:chOff x="5106458" y="1892683"/>
            <a:chExt cx="828002" cy="172475"/>
          </a:xfrm>
        </p:grpSpPr>
        <p:sp>
          <p:nvSpPr>
            <p:cNvPr id="68" name="Obdélník 67">
              <a:extLst>
                <a:ext uri="{FF2B5EF4-FFF2-40B4-BE49-F238E27FC236}">
                  <a16:creationId xmlns:a16="http://schemas.microsoft.com/office/drawing/2014/main" id="{D8CF0AFF-D9C7-455E-B449-A00DF788F2ED}"/>
                </a:ext>
              </a:extLst>
            </p:cNvPr>
            <p:cNvSpPr/>
            <p:nvPr/>
          </p:nvSpPr>
          <p:spPr>
            <a:xfrm>
              <a:off x="5106458" y="1892683"/>
              <a:ext cx="828002" cy="775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9" name="Obdélník 68">
              <a:extLst>
                <a:ext uri="{FF2B5EF4-FFF2-40B4-BE49-F238E27FC236}">
                  <a16:creationId xmlns:a16="http://schemas.microsoft.com/office/drawing/2014/main" id="{DC703F28-6CB5-4E23-BE95-12538912D7B6}"/>
                </a:ext>
              </a:extLst>
            </p:cNvPr>
            <p:cNvSpPr/>
            <p:nvPr/>
          </p:nvSpPr>
          <p:spPr>
            <a:xfrm>
              <a:off x="5420398" y="1977283"/>
              <a:ext cx="200123" cy="87875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28" name="Obdélník 27">
            <a:extLst>
              <a:ext uri="{FF2B5EF4-FFF2-40B4-BE49-F238E27FC236}">
                <a16:creationId xmlns:a16="http://schemas.microsoft.com/office/drawing/2014/main" id="{C7329ECE-E40E-466D-873E-A20927AF9F62}"/>
              </a:ext>
            </a:extLst>
          </p:cNvPr>
          <p:cNvSpPr/>
          <p:nvPr/>
        </p:nvSpPr>
        <p:spPr>
          <a:xfrm>
            <a:off x="9559276" y="2829554"/>
            <a:ext cx="151443" cy="512402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CC11EC45-881E-4ED5-B8CA-97D61AE99F60}"/>
              </a:ext>
            </a:extLst>
          </p:cNvPr>
          <p:cNvSpPr/>
          <p:nvPr/>
        </p:nvSpPr>
        <p:spPr>
          <a:xfrm>
            <a:off x="9483554" y="4507246"/>
            <a:ext cx="304257" cy="165094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03C6DD9D-03C8-433F-9992-10EE08967365}"/>
              </a:ext>
            </a:extLst>
          </p:cNvPr>
          <p:cNvGrpSpPr/>
          <p:nvPr/>
        </p:nvGrpSpPr>
        <p:grpSpPr>
          <a:xfrm rot="16200000">
            <a:off x="9080406" y="3772688"/>
            <a:ext cx="1109183" cy="305626"/>
            <a:chOff x="2276516" y="4973894"/>
            <a:chExt cx="5399200" cy="1080001"/>
          </a:xfrm>
          <a:solidFill>
            <a:srgbClr val="00B0F0">
              <a:alpha val="50196"/>
            </a:srgbClr>
          </a:solidFill>
        </p:grpSpPr>
        <p:sp>
          <p:nvSpPr>
            <p:cNvPr id="66" name="Rovnoramenný trojúhelník 65">
              <a:extLst>
                <a:ext uri="{FF2B5EF4-FFF2-40B4-BE49-F238E27FC236}">
                  <a16:creationId xmlns:a16="http://schemas.microsoft.com/office/drawing/2014/main" id="{0C8723C8-862E-4261-AB8A-A400DB871B03}"/>
                </a:ext>
              </a:extLst>
            </p:cNvPr>
            <p:cNvSpPr/>
            <p:nvPr/>
          </p:nvSpPr>
          <p:spPr>
            <a:xfrm rot="5400000">
              <a:off x="3541690" y="3708720"/>
              <a:ext cx="1080001" cy="36103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7" name="Rovnoramenný trojúhelník 66">
              <a:extLst>
                <a:ext uri="{FF2B5EF4-FFF2-40B4-BE49-F238E27FC236}">
                  <a16:creationId xmlns:a16="http://schemas.microsoft.com/office/drawing/2014/main" id="{3529BD3E-62DC-43A8-BFD9-1ED5D17A6C54}"/>
                </a:ext>
              </a:extLst>
            </p:cNvPr>
            <p:cNvSpPr/>
            <p:nvPr/>
          </p:nvSpPr>
          <p:spPr>
            <a:xfrm rot="16200000" flipH="1">
              <a:off x="6513651" y="4626909"/>
              <a:ext cx="540001" cy="17841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31" name="Rovnoramenný trojúhelník 30">
            <a:extLst>
              <a:ext uri="{FF2B5EF4-FFF2-40B4-BE49-F238E27FC236}">
                <a16:creationId xmlns:a16="http://schemas.microsoft.com/office/drawing/2014/main" id="{4B857DEC-38DF-4432-AD79-AF6A524447A0}"/>
              </a:ext>
            </a:extLst>
          </p:cNvPr>
          <p:cNvSpPr/>
          <p:nvPr/>
        </p:nvSpPr>
        <p:spPr>
          <a:xfrm rot="16200000">
            <a:off x="6361067" y="6924517"/>
            <a:ext cx="313090" cy="984377"/>
          </a:xfrm>
          <a:prstGeom prst="triangl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2" name="Rovnoramenný trojúhelník 31">
            <a:extLst>
              <a:ext uri="{FF2B5EF4-FFF2-40B4-BE49-F238E27FC236}">
                <a16:creationId xmlns:a16="http://schemas.microsoft.com/office/drawing/2014/main" id="{55FC6B6A-CA86-4E13-8B2D-883ACFDBA970}"/>
              </a:ext>
            </a:extLst>
          </p:cNvPr>
          <p:cNvSpPr/>
          <p:nvPr/>
        </p:nvSpPr>
        <p:spPr>
          <a:xfrm rot="5400000" flipH="1">
            <a:off x="5339836" y="6893171"/>
            <a:ext cx="305627" cy="1039599"/>
          </a:xfrm>
          <a:prstGeom prst="triangle">
            <a:avLst>
              <a:gd name="adj" fmla="val 47542"/>
            </a:avLst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3" name="Obdélník 62">
            <a:extLst>
              <a:ext uri="{FF2B5EF4-FFF2-40B4-BE49-F238E27FC236}">
                <a16:creationId xmlns:a16="http://schemas.microsoft.com/office/drawing/2014/main" id="{DB76B09E-6D7B-470A-A384-82CE3A270B31}"/>
              </a:ext>
            </a:extLst>
          </p:cNvPr>
          <p:cNvSpPr/>
          <p:nvPr/>
        </p:nvSpPr>
        <p:spPr>
          <a:xfrm>
            <a:off x="9482869" y="6282588"/>
            <a:ext cx="304257" cy="1230178"/>
          </a:xfrm>
          <a:custGeom>
            <a:avLst/>
            <a:gdLst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304257 w 304257"/>
              <a:gd name="connsiteY2" fmla="*/ 1243576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298782 w 304257"/>
              <a:gd name="connsiteY2" fmla="*/ 947902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23480"/>
              <a:gd name="connsiteX1" fmla="*/ 304257 w 304257"/>
              <a:gd name="connsiteY1" fmla="*/ 0 h 1223480"/>
              <a:gd name="connsiteX2" fmla="*/ 298782 w 304257"/>
              <a:gd name="connsiteY2" fmla="*/ 947902 h 1223480"/>
              <a:gd name="connsiteX3" fmla="*/ 0 w 304257"/>
              <a:gd name="connsiteY3" fmla="*/ 1223480 h 1223480"/>
              <a:gd name="connsiteX4" fmla="*/ 0 w 304257"/>
              <a:gd name="connsiteY4" fmla="*/ 0 h 1223480"/>
              <a:gd name="connsiteX0" fmla="*/ 0 w 304257"/>
              <a:gd name="connsiteY0" fmla="*/ 0 h 1230179"/>
              <a:gd name="connsiteX1" fmla="*/ 304257 w 304257"/>
              <a:gd name="connsiteY1" fmla="*/ 0 h 1230179"/>
              <a:gd name="connsiteX2" fmla="*/ 298782 w 304257"/>
              <a:gd name="connsiteY2" fmla="*/ 947902 h 1230179"/>
              <a:gd name="connsiteX3" fmla="*/ 16748 w 304257"/>
              <a:gd name="connsiteY3" fmla="*/ 1230179 h 1230179"/>
              <a:gd name="connsiteX4" fmla="*/ 0 w 304257"/>
              <a:gd name="connsiteY4" fmla="*/ 0 h 123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257" h="1230179">
                <a:moveTo>
                  <a:pt x="0" y="0"/>
                </a:moveTo>
                <a:lnTo>
                  <a:pt x="304257" y="0"/>
                </a:lnTo>
                <a:lnTo>
                  <a:pt x="298782" y="947902"/>
                </a:lnTo>
                <a:lnTo>
                  <a:pt x="16748" y="1230179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4" name="Obdélník 62">
            <a:extLst>
              <a:ext uri="{FF2B5EF4-FFF2-40B4-BE49-F238E27FC236}">
                <a16:creationId xmlns:a16="http://schemas.microsoft.com/office/drawing/2014/main" id="{10F9B771-9645-47DA-989D-5A558E088C7E}"/>
              </a:ext>
            </a:extLst>
          </p:cNvPr>
          <p:cNvSpPr/>
          <p:nvPr/>
        </p:nvSpPr>
        <p:spPr>
          <a:xfrm rot="16200000" flipH="1">
            <a:off x="8779849" y="6476341"/>
            <a:ext cx="304257" cy="1778427"/>
          </a:xfrm>
          <a:custGeom>
            <a:avLst/>
            <a:gdLst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304257 w 304257"/>
              <a:gd name="connsiteY2" fmla="*/ 1243576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298782 w 304257"/>
              <a:gd name="connsiteY2" fmla="*/ 947902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293310 w 304257"/>
              <a:gd name="connsiteY2" fmla="*/ 1034908 h 1243576"/>
              <a:gd name="connsiteX3" fmla="*/ 0 w 304257"/>
              <a:gd name="connsiteY3" fmla="*/ 1243576 h 1243576"/>
              <a:gd name="connsiteX4" fmla="*/ 0 w 304257"/>
              <a:gd name="connsiteY4" fmla="*/ 0 h 124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257" h="1243576">
                <a:moveTo>
                  <a:pt x="0" y="0"/>
                </a:moveTo>
                <a:lnTo>
                  <a:pt x="304257" y="0"/>
                </a:lnTo>
                <a:lnTo>
                  <a:pt x="293310" y="1034908"/>
                </a:lnTo>
                <a:lnTo>
                  <a:pt x="0" y="12435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5" name="Rovnoramenný trojúhelník 34">
            <a:extLst>
              <a:ext uri="{FF2B5EF4-FFF2-40B4-BE49-F238E27FC236}">
                <a16:creationId xmlns:a16="http://schemas.microsoft.com/office/drawing/2014/main" id="{F54C045B-8972-48C4-AC96-4130F4FCBAB0}"/>
              </a:ext>
            </a:extLst>
          </p:cNvPr>
          <p:cNvSpPr/>
          <p:nvPr/>
        </p:nvSpPr>
        <p:spPr>
          <a:xfrm rot="10800000">
            <a:off x="5867835" y="6786032"/>
            <a:ext cx="308429" cy="631142"/>
          </a:xfrm>
          <a:prstGeom prst="triangl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1A96BA90-768C-493C-9424-F367F137CEF3}"/>
              </a:ext>
            </a:extLst>
          </p:cNvPr>
          <p:cNvSpPr/>
          <p:nvPr/>
        </p:nvSpPr>
        <p:spPr>
          <a:xfrm>
            <a:off x="5131832" y="2350677"/>
            <a:ext cx="1738772" cy="652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7" name="Rovnoramenný trojúhelník 36">
            <a:extLst>
              <a:ext uri="{FF2B5EF4-FFF2-40B4-BE49-F238E27FC236}">
                <a16:creationId xmlns:a16="http://schemas.microsoft.com/office/drawing/2014/main" id="{9C7087A3-080F-4D35-B545-44A4FAB2E67C}"/>
              </a:ext>
            </a:extLst>
          </p:cNvPr>
          <p:cNvSpPr/>
          <p:nvPr/>
        </p:nvSpPr>
        <p:spPr>
          <a:xfrm rot="10800000">
            <a:off x="5872568" y="6784764"/>
            <a:ext cx="303697" cy="639139"/>
          </a:xfrm>
          <a:prstGeom prst="triangle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38" name="Rovnoramenný trojúhelník 37">
            <a:extLst>
              <a:ext uri="{FF2B5EF4-FFF2-40B4-BE49-F238E27FC236}">
                <a16:creationId xmlns:a16="http://schemas.microsoft.com/office/drawing/2014/main" id="{FD738AF8-C11A-4B4E-89DC-E46F01427E46}"/>
              </a:ext>
            </a:extLst>
          </p:cNvPr>
          <p:cNvSpPr/>
          <p:nvPr/>
        </p:nvSpPr>
        <p:spPr>
          <a:xfrm>
            <a:off x="5852246" y="2050225"/>
            <a:ext cx="305626" cy="3699119"/>
          </a:xfrm>
          <a:prstGeom prst="triangl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799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de-DE" sz="1799" dirty="0"/>
          </a:p>
        </p:txBody>
      </p:sp>
      <p:sp>
        <p:nvSpPr>
          <p:cNvPr id="39" name="Obdélník 71">
            <a:extLst>
              <a:ext uri="{FF2B5EF4-FFF2-40B4-BE49-F238E27FC236}">
                <a16:creationId xmlns:a16="http://schemas.microsoft.com/office/drawing/2014/main" id="{B5648DE4-0624-4300-B8AE-1090CA28C48F}"/>
              </a:ext>
            </a:extLst>
          </p:cNvPr>
          <p:cNvSpPr/>
          <p:nvPr/>
        </p:nvSpPr>
        <p:spPr>
          <a:xfrm>
            <a:off x="5852143" y="2412991"/>
            <a:ext cx="304257" cy="3345464"/>
          </a:xfrm>
          <a:custGeom>
            <a:avLst/>
            <a:gdLst>
              <a:gd name="connsiteX0" fmla="*/ 0 w 304257"/>
              <a:gd name="connsiteY0" fmla="*/ 0 h 1691079"/>
              <a:gd name="connsiteX1" fmla="*/ 304257 w 304257"/>
              <a:gd name="connsiteY1" fmla="*/ 0 h 1691079"/>
              <a:gd name="connsiteX2" fmla="*/ 304257 w 304257"/>
              <a:gd name="connsiteY2" fmla="*/ 1691079 h 1691079"/>
              <a:gd name="connsiteX3" fmla="*/ 0 w 304257"/>
              <a:gd name="connsiteY3" fmla="*/ 1691079 h 1691079"/>
              <a:gd name="connsiteX4" fmla="*/ 0 w 304257"/>
              <a:gd name="connsiteY4" fmla="*/ 0 h 1691079"/>
              <a:gd name="connsiteX0" fmla="*/ 0 w 304257"/>
              <a:gd name="connsiteY0" fmla="*/ 5475 h 1696554"/>
              <a:gd name="connsiteX1" fmla="*/ 222126 w 304257"/>
              <a:gd name="connsiteY1" fmla="*/ 0 h 1696554"/>
              <a:gd name="connsiteX2" fmla="*/ 304257 w 304257"/>
              <a:gd name="connsiteY2" fmla="*/ 1696554 h 1696554"/>
              <a:gd name="connsiteX3" fmla="*/ 0 w 304257"/>
              <a:gd name="connsiteY3" fmla="*/ 1696554 h 1696554"/>
              <a:gd name="connsiteX4" fmla="*/ 0 w 304257"/>
              <a:gd name="connsiteY4" fmla="*/ 5475 h 1696554"/>
              <a:gd name="connsiteX0" fmla="*/ 76657 w 304257"/>
              <a:gd name="connsiteY0" fmla="*/ 0 h 1696555"/>
              <a:gd name="connsiteX1" fmla="*/ 222126 w 304257"/>
              <a:gd name="connsiteY1" fmla="*/ 1 h 1696555"/>
              <a:gd name="connsiteX2" fmla="*/ 304257 w 304257"/>
              <a:gd name="connsiteY2" fmla="*/ 1696555 h 1696555"/>
              <a:gd name="connsiteX3" fmla="*/ 0 w 304257"/>
              <a:gd name="connsiteY3" fmla="*/ 1696555 h 1696555"/>
              <a:gd name="connsiteX4" fmla="*/ 76657 w 304257"/>
              <a:gd name="connsiteY4" fmla="*/ 0 h 1696555"/>
              <a:gd name="connsiteX0" fmla="*/ 131637 w 304257"/>
              <a:gd name="connsiteY0" fmla="*/ 0 h 1698023"/>
              <a:gd name="connsiteX1" fmla="*/ 222126 w 304257"/>
              <a:gd name="connsiteY1" fmla="*/ 1469 h 1698023"/>
              <a:gd name="connsiteX2" fmla="*/ 304257 w 304257"/>
              <a:gd name="connsiteY2" fmla="*/ 1698023 h 1698023"/>
              <a:gd name="connsiteX3" fmla="*/ 0 w 304257"/>
              <a:gd name="connsiteY3" fmla="*/ 1698023 h 1698023"/>
              <a:gd name="connsiteX4" fmla="*/ 131637 w 304257"/>
              <a:gd name="connsiteY4" fmla="*/ 0 h 1698023"/>
              <a:gd name="connsiteX0" fmla="*/ 131637 w 304257"/>
              <a:gd name="connsiteY0" fmla="*/ 0 h 1698023"/>
              <a:gd name="connsiteX1" fmla="*/ 172933 w 304257"/>
              <a:gd name="connsiteY1" fmla="*/ 4407 h 1698023"/>
              <a:gd name="connsiteX2" fmla="*/ 304257 w 304257"/>
              <a:gd name="connsiteY2" fmla="*/ 1698023 h 1698023"/>
              <a:gd name="connsiteX3" fmla="*/ 0 w 304257"/>
              <a:gd name="connsiteY3" fmla="*/ 1698023 h 1698023"/>
              <a:gd name="connsiteX4" fmla="*/ 131637 w 304257"/>
              <a:gd name="connsiteY4" fmla="*/ 0 h 169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257" h="1698023">
                <a:moveTo>
                  <a:pt x="131637" y="0"/>
                </a:moveTo>
                <a:lnTo>
                  <a:pt x="172933" y="4407"/>
                </a:lnTo>
                <a:lnTo>
                  <a:pt x="304257" y="1698023"/>
                </a:lnTo>
                <a:lnTo>
                  <a:pt x="0" y="1698023"/>
                </a:lnTo>
                <a:lnTo>
                  <a:pt x="131637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61546D30-5088-402C-B433-3419F4BE4198}"/>
              </a:ext>
            </a:extLst>
          </p:cNvPr>
          <p:cNvSpPr txBox="1"/>
          <p:nvPr/>
        </p:nvSpPr>
        <p:spPr>
          <a:xfrm>
            <a:off x="10505824" y="1799979"/>
            <a:ext cx="734496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/>
              <a:t>Laser</a:t>
            </a:r>
            <a:endParaRPr lang="de-DE" sz="1999" dirty="0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655727DA-4E43-452F-8291-535C8B4A43FC}"/>
              </a:ext>
            </a:extLst>
          </p:cNvPr>
          <p:cNvSpPr txBox="1"/>
          <p:nvPr/>
        </p:nvSpPr>
        <p:spPr>
          <a:xfrm>
            <a:off x="10505014" y="3125135"/>
            <a:ext cx="1438214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/>
              <a:t>iPhone </a:t>
            </a:r>
            <a:r>
              <a:rPr lang="cs-CZ" sz="1999" dirty="0" err="1"/>
              <a:t>Lens</a:t>
            </a:r>
            <a:endParaRPr lang="de-DE" sz="1999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5B78A91-DEF8-44A9-B1AC-416B39EC8327}"/>
              </a:ext>
            </a:extLst>
          </p:cNvPr>
          <p:cNvSpPr txBox="1"/>
          <p:nvPr/>
        </p:nvSpPr>
        <p:spPr>
          <a:xfrm>
            <a:off x="10524362" y="4276947"/>
            <a:ext cx="1462836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 err="1"/>
              <a:t>Convex</a:t>
            </a:r>
            <a:r>
              <a:rPr lang="cs-CZ" sz="1999" dirty="0"/>
              <a:t> </a:t>
            </a:r>
            <a:r>
              <a:rPr lang="cs-CZ" sz="1999" dirty="0" err="1"/>
              <a:t>Lens</a:t>
            </a:r>
            <a:endParaRPr lang="de-DE" sz="1999" dirty="0"/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A86C1B10-28CB-45EF-82A3-653D6FDB52BE}"/>
              </a:ext>
            </a:extLst>
          </p:cNvPr>
          <p:cNvSpPr txBox="1"/>
          <p:nvPr/>
        </p:nvSpPr>
        <p:spPr>
          <a:xfrm>
            <a:off x="11170278" y="3716544"/>
            <a:ext cx="1396793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/>
              <a:t>„</a:t>
            </a:r>
            <a:r>
              <a:rPr lang="cs-CZ" sz="1999" dirty="0" err="1"/>
              <a:t>Telescope</a:t>
            </a:r>
            <a:r>
              <a:rPr lang="cs-CZ" sz="1999" dirty="0"/>
              <a:t>“</a:t>
            </a:r>
            <a:endParaRPr lang="de-DE" sz="1999" dirty="0"/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ACB39444-35B0-4042-B9CE-0BF49D418569}"/>
              </a:ext>
            </a:extLst>
          </p:cNvPr>
          <p:cNvSpPr txBox="1"/>
          <p:nvPr/>
        </p:nvSpPr>
        <p:spPr>
          <a:xfrm>
            <a:off x="10501713" y="6003363"/>
            <a:ext cx="1791965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 err="1"/>
              <a:t>Cylindrical</a:t>
            </a:r>
            <a:r>
              <a:rPr lang="cs-CZ" sz="1999" dirty="0"/>
              <a:t> </a:t>
            </a:r>
            <a:r>
              <a:rPr lang="cs-CZ" sz="1999" dirty="0" err="1"/>
              <a:t>Lens</a:t>
            </a:r>
            <a:endParaRPr lang="de-DE" sz="1999" dirty="0"/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87888B3A-E8B2-4155-AB05-95ECAC36A94D}"/>
              </a:ext>
            </a:extLst>
          </p:cNvPr>
          <p:cNvSpPr txBox="1"/>
          <p:nvPr/>
        </p:nvSpPr>
        <p:spPr>
          <a:xfrm>
            <a:off x="10505014" y="7262446"/>
            <a:ext cx="1278748" cy="707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 err="1"/>
              <a:t>Kinematic</a:t>
            </a:r>
            <a:r>
              <a:rPr lang="cs-CZ" sz="1999" dirty="0"/>
              <a:t> </a:t>
            </a:r>
          </a:p>
          <a:p>
            <a:r>
              <a:rPr lang="cs-CZ" sz="1999" dirty="0" err="1"/>
              <a:t>Mirror</a:t>
            </a:r>
            <a:endParaRPr lang="de-DE" sz="1999" dirty="0"/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C69BCF35-EAE9-4B5E-897D-C0146A4FCC01}"/>
              </a:ext>
            </a:extLst>
          </p:cNvPr>
          <p:cNvSpPr txBox="1"/>
          <p:nvPr/>
        </p:nvSpPr>
        <p:spPr>
          <a:xfrm>
            <a:off x="7008930" y="8388931"/>
            <a:ext cx="1591333" cy="707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999" dirty="0" err="1"/>
              <a:t>Objective</a:t>
            </a:r>
            <a:r>
              <a:rPr lang="cs-CZ" sz="1999" dirty="0"/>
              <a:t> </a:t>
            </a:r>
          </a:p>
          <a:p>
            <a:pPr algn="ctr"/>
            <a:r>
              <a:rPr lang="cs-CZ" sz="1999" dirty="0"/>
              <a:t>(</a:t>
            </a:r>
            <a:r>
              <a:rPr lang="cs-CZ" sz="1999" dirty="0" err="1"/>
              <a:t>Illumination</a:t>
            </a:r>
            <a:r>
              <a:rPr lang="cs-CZ" sz="1999" dirty="0"/>
              <a:t>)</a:t>
            </a:r>
            <a:endParaRPr lang="de-DE" sz="1999" dirty="0"/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369DC7CF-BD5F-4379-A315-60031627C10A}"/>
              </a:ext>
            </a:extLst>
          </p:cNvPr>
          <p:cNvSpPr txBox="1"/>
          <p:nvPr/>
        </p:nvSpPr>
        <p:spPr>
          <a:xfrm>
            <a:off x="7051757" y="5705487"/>
            <a:ext cx="1358769" cy="707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1999" dirty="0" err="1"/>
              <a:t>Objective</a:t>
            </a:r>
            <a:r>
              <a:rPr lang="cs-CZ" sz="1999" dirty="0"/>
              <a:t> </a:t>
            </a:r>
          </a:p>
          <a:p>
            <a:pPr algn="ctr"/>
            <a:r>
              <a:rPr lang="cs-CZ" sz="1999" dirty="0"/>
              <a:t>(</a:t>
            </a:r>
            <a:r>
              <a:rPr lang="cs-CZ" sz="1999" dirty="0" err="1"/>
              <a:t>Detection</a:t>
            </a:r>
            <a:r>
              <a:rPr lang="cs-CZ" sz="1999" dirty="0"/>
              <a:t>)</a:t>
            </a:r>
            <a:endParaRPr lang="de-DE" sz="1999" dirty="0"/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85EEE918-7305-4C0D-900F-7B9CC95856F4}"/>
              </a:ext>
            </a:extLst>
          </p:cNvPr>
          <p:cNvSpPr txBox="1"/>
          <p:nvPr/>
        </p:nvSpPr>
        <p:spPr>
          <a:xfrm>
            <a:off x="3486374" y="4725998"/>
            <a:ext cx="737125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 err="1"/>
              <a:t>focus</a:t>
            </a:r>
            <a:endParaRPr lang="de-DE" sz="1999" dirty="0"/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5E36D0AD-2B5E-48DB-BEEC-8A241F1546A8}"/>
              </a:ext>
            </a:extLst>
          </p:cNvPr>
          <p:cNvSpPr txBox="1"/>
          <p:nvPr/>
        </p:nvSpPr>
        <p:spPr>
          <a:xfrm>
            <a:off x="4209723" y="2154067"/>
            <a:ext cx="722121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 err="1"/>
              <a:t>Filter</a:t>
            </a:r>
            <a:endParaRPr lang="de-DE" sz="1999" dirty="0"/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D6FE1EBA-FAE6-4940-92F1-A162A64D342C}"/>
              </a:ext>
            </a:extLst>
          </p:cNvPr>
          <p:cNvSpPr txBox="1"/>
          <p:nvPr/>
        </p:nvSpPr>
        <p:spPr>
          <a:xfrm>
            <a:off x="4137458" y="1799806"/>
            <a:ext cx="985719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 err="1"/>
              <a:t>Camera</a:t>
            </a:r>
            <a:endParaRPr lang="de-DE" sz="1999" dirty="0"/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0EFC0845-8D67-4AED-916F-6B686FA2623A}"/>
              </a:ext>
            </a:extLst>
          </p:cNvPr>
          <p:cNvGrpSpPr/>
          <p:nvPr/>
        </p:nvGrpSpPr>
        <p:grpSpPr>
          <a:xfrm rot="10800000">
            <a:off x="5562970" y="7958812"/>
            <a:ext cx="915355" cy="853029"/>
            <a:chOff x="3587645" y="2973230"/>
            <a:chExt cx="915355" cy="853030"/>
          </a:xfrm>
        </p:grpSpPr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697C5B91-7B13-43BE-A143-64A091F4DF5F}"/>
                </a:ext>
              </a:extLst>
            </p:cNvPr>
            <p:cNvSpPr/>
            <p:nvPr/>
          </p:nvSpPr>
          <p:spPr>
            <a:xfrm>
              <a:off x="4012684" y="3118373"/>
              <a:ext cx="84456" cy="707887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5" name="Hvězda: dvaatřiceticípá 64">
              <a:extLst>
                <a:ext uri="{FF2B5EF4-FFF2-40B4-BE49-F238E27FC236}">
                  <a16:creationId xmlns:a16="http://schemas.microsoft.com/office/drawing/2014/main" id="{8065F233-9A07-44AA-8EEE-D0567323519F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grpSp>
        <p:nvGrpSpPr>
          <p:cNvPr id="52" name="Skupina 51">
            <a:extLst>
              <a:ext uri="{FF2B5EF4-FFF2-40B4-BE49-F238E27FC236}">
                <a16:creationId xmlns:a16="http://schemas.microsoft.com/office/drawing/2014/main" id="{7C1BA830-C691-4ED4-9925-8CA325C5CE91}"/>
              </a:ext>
            </a:extLst>
          </p:cNvPr>
          <p:cNvGrpSpPr/>
          <p:nvPr/>
        </p:nvGrpSpPr>
        <p:grpSpPr>
          <a:xfrm rot="14735232">
            <a:off x="3339924" y="5617796"/>
            <a:ext cx="1167540" cy="993378"/>
            <a:chOff x="4083093" y="1263677"/>
            <a:chExt cx="1167540" cy="993379"/>
          </a:xfrm>
        </p:grpSpPr>
        <p:sp>
          <p:nvSpPr>
            <p:cNvPr id="62" name="Šipka: kruhová 61">
              <a:extLst>
                <a:ext uri="{FF2B5EF4-FFF2-40B4-BE49-F238E27FC236}">
                  <a16:creationId xmlns:a16="http://schemas.microsoft.com/office/drawing/2014/main" id="{365FA7AC-22AA-4BD4-8F39-7BDEE85E10B9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  <p:sp>
          <p:nvSpPr>
            <p:cNvPr id="63" name="Šipka: kruhová 62">
              <a:extLst>
                <a:ext uri="{FF2B5EF4-FFF2-40B4-BE49-F238E27FC236}">
                  <a16:creationId xmlns:a16="http://schemas.microsoft.com/office/drawing/2014/main" id="{84986CB3-61AF-4233-A221-DF8CCEE7854A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Skupina 52">
            <a:extLst>
              <a:ext uri="{FF2B5EF4-FFF2-40B4-BE49-F238E27FC236}">
                <a16:creationId xmlns:a16="http://schemas.microsoft.com/office/drawing/2014/main" id="{8F3FE311-0ABB-4C99-900E-CB401F53E1CF}"/>
              </a:ext>
            </a:extLst>
          </p:cNvPr>
          <p:cNvGrpSpPr/>
          <p:nvPr/>
        </p:nvGrpSpPr>
        <p:grpSpPr>
          <a:xfrm rot="10387887">
            <a:off x="5636727" y="8303976"/>
            <a:ext cx="1167540" cy="993378"/>
            <a:chOff x="4083093" y="1263677"/>
            <a:chExt cx="1167540" cy="993379"/>
          </a:xfrm>
        </p:grpSpPr>
        <p:sp>
          <p:nvSpPr>
            <p:cNvPr id="60" name="Šipka: kruhová 59">
              <a:extLst>
                <a:ext uri="{FF2B5EF4-FFF2-40B4-BE49-F238E27FC236}">
                  <a16:creationId xmlns:a16="http://schemas.microsoft.com/office/drawing/2014/main" id="{2B6A3DAD-1E49-4FE7-B389-655CBB5D1F28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  <p:sp>
          <p:nvSpPr>
            <p:cNvPr id="61" name="Šipka: kruhová 60">
              <a:extLst>
                <a:ext uri="{FF2B5EF4-FFF2-40B4-BE49-F238E27FC236}">
                  <a16:creationId xmlns:a16="http://schemas.microsoft.com/office/drawing/2014/main" id="{51ED24E5-6908-4C3C-A501-2DA17DD6F8EE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>
                <a:solidFill>
                  <a:schemeClr val="tx1"/>
                </a:solidFill>
              </a:endParaRPr>
            </a:p>
          </p:txBody>
        </p:sp>
      </p:grpSp>
      <p:sp>
        <p:nvSpPr>
          <p:cNvPr id="54" name="Šipka: obousměrná svislá 53">
            <a:extLst>
              <a:ext uri="{FF2B5EF4-FFF2-40B4-BE49-F238E27FC236}">
                <a16:creationId xmlns:a16="http://schemas.microsoft.com/office/drawing/2014/main" id="{32C71A99-E124-4881-B940-3154EAD65AA9}"/>
              </a:ext>
            </a:extLst>
          </p:cNvPr>
          <p:cNvSpPr/>
          <p:nvPr/>
        </p:nvSpPr>
        <p:spPr>
          <a:xfrm>
            <a:off x="6522601" y="5569838"/>
            <a:ext cx="91099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55" name="Šipka: obousměrná svislá 54">
            <a:extLst>
              <a:ext uri="{FF2B5EF4-FFF2-40B4-BE49-F238E27FC236}">
                <a16:creationId xmlns:a16="http://schemas.microsoft.com/office/drawing/2014/main" id="{AC4A43CC-D6E5-4889-B08E-4A034E4444CF}"/>
              </a:ext>
            </a:extLst>
          </p:cNvPr>
          <p:cNvSpPr/>
          <p:nvPr/>
        </p:nvSpPr>
        <p:spPr>
          <a:xfrm>
            <a:off x="5550702" y="7526163"/>
            <a:ext cx="91099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56" name="TextovéPole 55">
            <a:extLst>
              <a:ext uri="{FF2B5EF4-FFF2-40B4-BE49-F238E27FC236}">
                <a16:creationId xmlns:a16="http://schemas.microsoft.com/office/drawing/2014/main" id="{8178E8AA-187E-4F20-9E4A-4E0283F34B39}"/>
              </a:ext>
            </a:extLst>
          </p:cNvPr>
          <p:cNvSpPr txBox="1"/>
          <p:nvPr/>
        </p:nvSpPr>
        <p:spPr>
          <a:xfrm>
            <a:off x="4009579" y="7226941"/>
            <a:ext cx="952505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/>
              <a:t>Sample</a:t>
            </a:r>
            <a:endParaRPr lang="de-DE" sz="1999" dirty="0"/>
          </a:p>
        </p:txBody>
      </p:sp>
      <p:sp>
        <p:nvSpPr>
          <p:cNvPr id="57" name="Pravá složená závorka 56">
            <a:extLst>
              <a:ext uri="{FF2B5EF4-FFF2-40B4-BE49-F238E27FC236}">
                <a16:creationId xmlns:a16="http://schemas.microsoft.com/office/drawing/2014/main" id="{04D6BFB6-17DE-40C8-A219-77143C231F90}"/>
              </a:ext>
            </a:extLst>
          </p:cNvPr>
          <p:cNvSpPr/>
          <p:nvPr/>
        </p:nvSpPr>
        <p:spPr>
          <a:xfrm>
            <a:off x="10770903" y="3466484"/>
            <a:ext cx="399375" cy="890620"/>
          </a:xfrm>
          <a:prstGeom prst="rightBrace">
            <a:avLst>
              <a:gd name="adj1" fmla="val 2749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58" name="Šipka: doprava 57">
            <a:extLst>
              <a:ext uri="{FF2B5EF4-FFF2-40B4-BE49-F238E27FC236}">
                <a16:creationId xmlns:a16="http://schemas.microsoft.com/office/drawing/2014/main" id="{29477BB3-D631-4167-8565-EC7EE1D13557}"/>
              </a:ext>
            </a:extLst>
          </p:cNvPr>
          <p:cNvSpPr/>
          <p:nvPr/>
        </p:nvSpPr>
        <p:spPr>
          <a:xfrm rot="10800000">
            <a:off x="6776749" y="5815350"/>
            <a:ext cx="387802" cy="141635"/>
          </a:xfrm>
          <a:prstGeom prst="right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59" name="Šipka: doprava 58">
            <a:extLst>
              <a:ext uri="{FF2B5EF4-FFF2-40B4-BE49-F238E27FC236}">
                <a16:creationId xmlns:a16="http://schemas.microsoft.com/office/drawing/2014/main" id="{7A716F3E-888E-4C1D-A457-DA7F1EAED398}"/>
              </a:ext>
            </a:extLst>
          </p:cNvPr>
          <p:cNvSpPr/>
          <p:nvPr/>
        </p:nvSpPr>
        <p:spPr>
          <a:xfrm rot="16200000">
            <a:off x="7363975" y="8175899"/>
            <a:ext cx="387802" cy="141635"/>
          </a:xfrm>
          <a:prstGeom prst="right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C8276F95-98D2-474E-B959-D5D611400AD0}"/>
              </a:ext>
            </a:extLst>
          </p:cNvPr>
          <p:cNvSpPr txBox="1"/>
          <p:nvPr/>
        </p:nvSpPr>
        <p:spPr>
          <a:xfrm>
            <a:off x="4424162" y="8504831"/>
            <a:ext cx="1337325" cy="70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999" dirty="0"/>
              <a:t>Z-</a:t>
            </a:r>
            <a:r>
              <a:rPr lang="cs-CZ" sz="1999" dirty="0" err="1"/>
              <a:t>stack</a:t>
            </a:r>
            <a:r>
              <a:rPr lang="cs-CZ" sz="1999" dirty="0"/>
              <a:t> </a:t>
            </a:r>
          </a:p>
          <a:p>
            <a:r>
              <a:rPr lang="cs-CZ" sz="1999" dirty="0" err="1"/>
              <a:t>acquisition</a:t>
            </a:r>
            <a:endParaRPr lang="de-DE" sz="1999" dirty="0"/>
          </a:p>
        </p:txBody>
      </p:sp>
      <p:sp>
        <p:nvSpPr>
          <p:cNvPr id="101" name="Obdélník 62">
            <a:extLst>
              <a:ext uri="{FF2B5EF4-FFF2-40B4-BE49-F238E27FC236}">
                <a16:creationId xmlns:a16="http://schemas.microsoft.com/office/drawing/2014/main" id="{60221AAA-FDF0-4CDC-8CEC-D3A40F36EBDF}"/>
              </a:ext>
            </a:extLst>
          </p:cNvPr>
          <p:cNvSpPr/>
          <p:nvPr/>
        </p:nvSpPr>
        <p:spPr>
          <a:xfrm flipH="1">
            <a:off x="5988180" y="7416704"/>
            <a:ext cx="71999" cy="7200"/>
          </a:xfrm>
          <a:custGeom>
            <a:avLst/>
            <a:gdLst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304257 w 304257"/>
              <a:gd name="connsiteY2" fmla="*/ 1243576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298782 w 304257"/>
              <a:gd name="connsiteY2" fmla="*/ 947902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3576"/>
              <a:gd name="connsiteX1" fmla="*/ 304257 w 304257"/>
              <a:gd name="connsiteY1" fmla="*/ 0 h 1243576"/>
              <a:gd name="connsiteX2" fmla="*/ 293310 w 304257"/>
              <a:gd name="connsiteY2" fmla="*/ 1034908 h 1243576"/>
              <a:gd name="connsiteX3" fmla="*/ 0 w 304257"/>
              <a:gd name="connsiteY3" fmla="*/ 1243576 h 1243576"/>
              <a:gd name="connsiteX4" fmla="*/ 0 w 304257"/>
              <a:gd name="connsiteY4" fmla="*/ 0 h 1243576"/>
              <a:gd name="connsiteX0" fmla="*/ 0 w 304257"/>
              <a:gd name="connsiteY0" fmla="*/ 0 h 1248041"/>
              <a:gd name="connsiteX1" fmla="*/ 304257 w 304257"/>
              <a:gd name="connsiteY1" fmla="*/ 0 h 1248041"/>
              <a:gd name="connsiteX2" fmla="*/ 290135 w 304257"/>
              <a:gd name="connsiteY2" fmla="*/ 1248041 h 1248041"/>
              <a:gd name="connsiteX3" fmla="*/ 0 w 304257"/>
              <a:gd name="connsiteY3" fmla="*/ 1243576 h 1248041"/>
              <a:gd name="connsiteX4" fmla="*/ 0 w 304257"/>
              <a:gd name="connsiteY4" fmla="*/ 0 h 124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257" h="1248041">
                <a:moveTo>
                  <a:pt x="0" y="0"/>
                </a:moveTo>
                <a:lnTo>
                  <a:pt x="304257" y="0"/>
                </a:lnTo>
                <a:lnTo>
                  <a:pt x="290135" y="1248041"/>
                </a:lnTo>
                <a:lnTo>
                  <a:pt x="0" y="1243576"/>
                </a:lnTo>
                <a:lnTo>
                  <a:pt x="0" y="0"/>
                </a:ln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06" name="AutoShape 2" descr="Výsledek obrázku pro laser danger sign">
            <a:extLst>
              <a:ext uri="{FF2B5EF4-FFF2-40B4-BE49-F238E27FC236}">
                <a16:creationId xmlns:a16="http://schemas.microsoft.com/office/drawing/2014/main" id="{E26851EC-5556-4B48-BFB5-084B2ACF45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4648200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/>
          <a:p>
            <a:endParaRPr lang="de-DE" sz="1799"/>
          </a:p>
        </p:txBody>
      </p:sp>
      <p:sp>
        <p:nvSpPr>
          <p:cNvPr id="108" name="AutoShape 4" descr="Výsledek obrázku pro laser danger sign">
            <a:extLst>
              <a:ext uri="{FF2B5EF4-FFF2-40B4-BE49-F238E27FC236}">
                <a16:creationId xmlns:a16="http://schemas.microsoft.com/office/drawing/2014/main" id="{6E69071E-17F8-4721-80CB-26683B484C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4800600"/>
            <a:ext cx="30480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1" tIns="45720" rIns="91441" bIns="45720" numCol="1" anchor="t" anchorCtr="0" compatLnSpc="1">
            <a:prstTxWarp prst="textNoShape">
              <a:avLst/>
            </a:prstTxWarp>
          </a:bodyPr>
          <a:lstStyle/>
          <a:p>
            <a:endParaRPr lang="de-DE" sz="1799"/>
          </a:p>
        </p:txBody>
      </p:sp>
      <p:pic>
        <p:nvPicPr>
          <p:cNvPr id="107" name="Obrázek 106">
            <a:extLst>
              <a:ext uri="{FF2B5EF4-FFF2-40B4-BE49-F238E27FC236}">
                <a16:creationId xmlns:a16="http://schemas.microsoft.com/office/drawing/2014/main" id="{AB8993B7-B428-4302-A8CC-7F257A38D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5" y="1481509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E3C4630F-6801-4A90-83E9-291F9472C608}"/>
              </a:ext>
            </a:extLst>
          </p:cNvPr>
          <p:cNvSpPr/>
          <p:nvPr/>
        </p:nvSpPr>
        <p:spPr>
          <a:xfrm>
            <a:off x="155433" y="128031"/>
            <a:ext cx="12525707" cy="9344496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799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17371892-5EE4-4EBA-B3BB-5F170DA082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3" y="210718"/>
            <a:ext cx="584199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24A65F0-A208-4658-B399-544777DF2F5B}"/>
              </a:ext>
            </a:extLst>
          </p:cNvPr>
          <p:cNvSpPr txBox="1"/>
          <p:nvPr/>
        </p:nvSpPr>
        <p:spPr>
          <a:xfrm>
            <a:off x="12103240" y="8858774"/>
            <a:ext cx="5909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99" b="1" dirty="0">
                <a:solidFill>
                  <a:srgbClr val="85B91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1F9C7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0237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FFC4933C-DAA8-4E62-AFB3-DB44C4FC6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" y="8591928"/>
            <a:ext cx="653499" cy="653499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D0E6E381-76F0-4B42-909E-A8A4714B2F90}"/>
              </a:ext>
            </a:extLst>
          </p:cNvPr>
          <p:cNvSpPr txBox="1"/>
          <p:nvPr/>
        </p:nvSpPr>
        <p:spPr>
          <a:xfrm>
            <a:off x="168485" y="9158855"/>
            <a:ext cx="105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A2E4C4CC-DC6B-4B1B-9A92-36A2745C39A1}"/>
              </a:ext>
            </a:extLst>
          </p:cNvPr>
          <p:cNvSpPr txBox="1"/>
          <p:nvPr/>
        </p:nvSpPr>
        <p:spPr>
          <a:xfrm>
            <a:off x="4123606" y="227011"/>
            <a:ext cx="455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/>
              <a:t>Smartphone Mikroskop</a:t>
            </a:r>
            <a:endParaRPr lang="de-DE" sz="3600" dirty="0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F7A642D4-08AA-4599-A409-006D9CA589C6}"/>
              </a:ext>
            </a:extLst>
          </p:cNvPr>
          <p:cNvSpPr/>
          <p:nvPr/>
        </p:nvSpPr>
        <p:spPr>
          <a:xfrm>
            <a:off x="1592021" y="116312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8D1A8F24-053D-45CA-81A5-07F4637057EC}"/>
              </a:ext>
            </a:extLst>
          </p:cNvPr>
          <p:cNvSpPr/>
          <p:nvPr/>
        </p:nvSpPr>
        <p:spPr>
          <a:xfrm>
            <a:off x="1592021" y="296312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BC91542B-619B-401F-AF16-CB9816A76521}"/>
              </a:ext>
            </a:extLst>
          </p:cNvPr>
          <p:cNvSpPr/>
          <p:nvPr/>
        </p:nvSpPr>
        <p:spPr>
          <a:xfrm>
            <a:off x="3392021" y="296312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19258B8D-E300-4400-954D-5A131E5E13EC}"/>
              </a:ext>
            </a:extLst>
          </p:cNvPr>
          <p:cNvSpPr/>
          <p:nvPr/>
        </p:nvSpPr>
        <p:spPr>
          <a:xfrm>
            <a:off x="15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88A1A5A9-81B8-4593-B50A-CCFD961BB82C}"/>
              </a:ext>
            </a:extLst>
          </p:cNvPr>
          <p:cNvSpPr/>
          <p:nvPr/>
        </p:nvSpPr>
        <p:spPr>
          <a:xfrm>
            <a:off x="33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C496AD48-5D94-4211-BB41-6EA1529B0E50}"/>
              </a:ext>
            </a:extLst>
          </p:cNvPr>
          <p:cNvSpPr/>
          <p:nvPr/>
        </p:nvSpPr>
        <p:spPr>
          <a:xfrm>
            <a:off x="51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ED044197-8860-4CD4-B793-2F3868880C01}"/>
              </a:ext>
            </a:extLst>
          </p:cNvPr>
          <p:cNvSpPr/>
          <p:nvPr/>
        </p:nvSpPr>
        <p:spPr>
          <a:xfrm>
            <a:off x="15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61976C0F-2E71-4E71-9AD0-7E14B9541A03}"/>
              </a:ext>
            </a:extLst>
          </p:cNvPr>
          <p:cNvSpPr/>
          <p:nvPr/>
        </p:nvSpPr>
        <p:spPr>
          <a:xfrm>
            <a:off x="33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5AADAF45-1438-48C3-B850-A469FC26E486}"/>
              </a:ext>
            </a:extLst>
          </p:cNvPr>
          <p:cNvSpPr/>
          <p:nvPr/>
        </p:nvSpPr>
        <p:spPr>
          <a:xfrm>
            <a:off x="51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F2EE0FD2-77B6-43E0-BA17-1C548751A5C2}"/>
              </a:ext>
            </a:extLst>
          </p:cNvPr>
          <p:cNvSpPr/>
          <p:nvPr/>
        </p:nvSpPr>
        <p:spPr>
          <a:xfrm>
            <a:off x="69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5261ABB7-C85B-4261-A176-3BD8C0838F92}"/>
              </a:ext>
            </a:extLst>
          </p:cNvPr>
          <p:cNvSpPr/>
          <p:nvPr/>
        </p:nvSpPr>
        <p:spPr>
          <a:xfrm>
            <a:off x="69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D672AFE9-C992-468F-9093-194CF31DEB35}"/>
              </a:ext>
            </a:extLst>
          </p:cNvPr>
          <p:cNvGrpSpPr/>
          <p:nvPr/>
        </p:nvGrpSpPr>
        <p:grpSpPr>
          <a:xfrm>
            <a:off x="2375847" y="6483620"/>
            <a:ext cx="116566" cy="2037940"/>
            <a:chOff x="2162055" y="4388639"/>
            <a:chExt cx="116566" cy="2037940"/>
          </a:xfrm>
        </p:grpSpPr>
        <p:sp>
          <p:nvSpPr>
            <p:cNvPr id="21" name="Obdélník: se zakulacenými rohy 20">
              <a:extLst>
                <a:ext uri="{FF2B5EF4-FFF2-40B4-BE49-F238E27FC236}">
                  <a16:creationId xmlns:a16="http://schemas.microsoft.com/office/drawing/2014/main" id="{F9FA1153-CE93-4DC3-A74B-8A407C016218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Obdélník: se zakulacenými rohy 21">
              <a:extLst>
                <a:ext uri="{FF2B5EF4-FFF2-40B4-BE49-F238E27FC236}">
                  <a16:creationId xmlns:a16="http://schemas.microsoft.com/office/drawing/2014/main" id="{AE86BF4A-FFC9-4342-9FBD-121D694F5FCA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6FDBBE6B-73EC-4F83-880B-5C536932A598}"/>
              </a:ext>
            </a:extLst>
          </p:cNvPr>
          <p:cNvGrpSpPr/>
          <p:nvPr/>
        </p:nvGrpSpPr>
        <p:grpSpPr>
          <a:xfrm flipH="1">
            <a:off x="6066792" y="6440719"/>
            <a:ext cx="116566" cy="2037940"/>
            <a:chOff x="2162055" y="4388639"/>
            <a:chExt cx="116566" cy="2037940"/>
          </a:xfrm>
        </p:grpSpPr>
        <p:sp>
          <p:nvSpPr>
            <p:cNvPr id="24" name="Obdélník: se zakulacenými rohy 23">
              <a:extLst>
                <a:ext uri="{FF2B5EF4-FFF2-40B4-BE49-F238E27FC236}">
                  <a16:creationId xmlns:a16="http://schemas.microsoft.com/office/drawing/2014/main" id="{B7F986F5-52B2-4812-A1A9-3A547EC80BF7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Obdélník: se zakulacenými rohy 24">
              <a:extLst>
                <a:ext uri="{FF2B5EF4-FFF2-40B4-BE49-F238E27FC236}">
                  <a16:creationId xmlns:a16="http://schemas.microsoft.com/office/drawing/2014/main" id="{CA52B8FB-396D-46C1-A9A9-67AA37534DE1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Obdélník 25">
            <a:extLst>
              <a:ext uri="{FF2B5EF4-FFF2-40B4-BE49-F238E27FC236}">
                <a16:creationId xmlns:a16="http://schemas.microsoft.com/office/drawing/2014/main" id="{BC10FC98-3B96-4A11-9F2E-FB30F363C06E}"/>
              </a:ext>
            </a:extLst>
          </p:cNvPr>
          <p:cNvSpPr/>
          <p:nvPr/>
        </p:nvSpPr>
        <p:spPr>
          <a:xfrm>
            <a:off x="5462413" y="5010395"/>
            <a:ext cx="1260000" cy="3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9A58E7A6-32B6-4477-AE7C-8CA997C5FD6C}"/>
              </a:ext>
            </a:extLst>
          </p:cNvPr>
          <p:cNvSpPr/>
          <p:nvPr/>
        </p:nvSpPr>
        <p:spPr>
          <a:xfrm>
            <a:off x="5642413" y="5375295"/>
            <a:ext cx="900000" cy="7083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bdélník: s odříznutými horními rohy 27">
            <a:extLst>
              <a:ext uri="{FF2B5EF4-FFF2-40B4-BE49-F238E27FC236}">
                <a16:creationId xmlns:a16="http://schemas.microsoft.com/office/drawing/2014/main" id="{16B65CDC-CA59-4856-9314-32D617C2CF3D}"/>
              </a:ext>
            </a:extLst>
          </p:cNvPr>
          <p:cNvSpPr/>
          <p:nvPr/>
        </p:nvSpPr>
        <p:spPr>
          <a:xfrm>
            <a:off x="2016792" y="5121153"/>
            <a:ext cx="900000" cy="1032964"/>
          </a:xfrm>
          <a:prstGeom prst="snip2SameRect">
            <a:avLst>
              <a:gd name="adj1" fmla="val 28004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Částečný kruh 28">
            <a:extLst>
              <a:ext uri="{FF2B5EF4-FFF2-40B4-BE49-F238E27FC236}">
                <a16:creationId xmlns:a16="http://schemas.microsoft.com/office/drawing/2014/main" id="{28B2CDF8-5179-4361-9181-317F14BBC282}"/>
              </a:ext>
            </a:extLst>
          </p:cNvPr>
          <p:cNvSpPr/>
          <p:nvPr/>
        </p:nvSpPr>
        <p:spPr>
          <a:xfrm>
            <a:off x="2272309" y="4918811"/>
            <a:ext cx="388966" cy="404683"/>
          </a:xfrm>
          <a:prstGeom prst="pie">
            <a:avLst>
              <a:gd name="adj1" fmla="val 0"/>
              <a:gd name="adj2" fmla="val 107660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7E5ED701-B30D-458D-9569-BB7FE6344862}"/>
              </a:ext>
            </a:extLst>
          </p:cNvPr>
          <p:cNvSpPr/>
          <p:nvPr/>
        </p:nvSpPr>
        <p:spPr>
          <a:xfrm>
            <a:off x="2016792" y="5400803"/>
            <a:ext cx="900000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014CD104-163D-4AEF-B318-7751E2C75A69}"/>
              </a:ext>
            </a:extLst>
          </p:cNvPr>
          <p:cNvGrpSpPr/>
          <p:nvPr/>
        </p:nvGrpSpPr>
        <p:grpSpPr>
          <a:xfrm>
            <a:off x="3804787" y="4923076"/>
            <a:ext cx="915355" cy="1201810"/>
            <a:chOff x="3587645" y="2973230"/>
            <a:chExt cx="915355" cy="1201810"/>
          </a:xfrm>
        </p:grpSpPr>
        <p:sp>
          <p:nvSpPr>
            <p:cNvPr id="32" name="Obdélník 31">
              <a:extLst>
                <a:ext uri="{FF2B5EF4-FFF2-40B4-BE49-F238E27FC236}">
                  <a16:creationId xmlns:a16="http://schemas.microsoft.com/office/drawing/2014/main" id="{F87BA20D-6C5E-4AE8-B3B9-FB369EDD499A}"/>
                </a:ext>
              </a:extLst>
            </p:cNvPr>
            <p:cNvSpPr/>
            <p:nvPr/>
          </p:nvSpPr>
          <p:spPr>
            <a:xfrm>
              <a:off x="3991322" y="3118372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Hvězda: dvaatřiceticípá 32">
              <a:extLst>
                <a:ext uri="{FF2B5EF4-FFF2-40B4-BE49-F238E27FC236}">
                  <a16:creationId xmlns:a16="http://schemas.microsoft.com/office/drawing/2014/main" id="{E7658C75-A6C2-4DC7-9B76-9AAF2F38620D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B3B9E7D7-A6CE-4AFF-B11E-DC0303566336}"/>
              </a:ext>
            </a:extLst>
          </p:cNvPr>
          <p:cNvSpPr/>
          <p:nvPr/>
        </p:nvSpPr>
        <p:spPr>
          <a:xfrm rot="21278302" flipH="1">
            <a:off x="2322201" y="5957871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bdélník: se zakulacenými rohy 34">
            <a:extLst>
              <a:ext uri="{FF2B5EF4-FFF2-40B4-BE49-F238E27FC236}">
                <a16:creationId xmlns:a16="http://schemas.microsoft.com/office/drawing/2014/main" id="{8B11F65C-6985-4031-BE23-17205B007A6F}"/>
              </a:ext>
            </a:extLst>
          </p:cNvPr>
          <p:cNvSpPr/>
          <p:nvPr/>
        </p:nvSpPr>
        <p:spPr>
          <a:xfrm rot="21278302" flipH="1">
            <a:off x="2322535" y="5797370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037C37C-7853-4AC7-948F-06FFA188718D}"/>
              </a:ext>
            </a:extLst>
          </p:cNvPr>
          <p:cNvSpPr txBox="1"/>
          <p:nvPr/>
        </p:nvSpPr>
        <p:spPr>
          <a:xfrm>
            <a:off x="5951357" y="7740303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Spiegel</a:t>
            </a:r>
            <a:endParaRPr lang="de-DE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25E0CFD1-E1D0-41F7-A5AA-405840CE7893}"/>
              </a:ext>
            </a:extLst>
          </p:cNvPr>
          <p:cNvSpPr txBox="1"/>
          <p:nvPr/>
        </p:nvSpPr>
        <p:spPr>
          <a:xfrm>
            <a:off x="1690781" y="7740303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Spiegel</a:t>
            </a:r>
            <a:endParaRPr lang="de-DE" dirty="0"/>
          </a:p>
        </p:txBody>
      </p:sp>
      <p:sp>
        <p:nvSpPr>
          <p:cNvPr id="38" name="Obdélník: se zakulacenými rohy 37">
            <a:extLst>
              <a:ext uri="{FF2B5EF4-FFF2-40B4-BE49-F238E27FC236}">
                <a16:creationId xmlns:a16="http://schemas.microsoft.com/office/drawing/2014/main" id="{F90AF048-A9E0-42FE-90C6-9FC73F435650}"/>
              </a:ext>
            </a:extLst>
          </p:cNvPr>
          <p:cNvSpPr/>
          <p:nvPr/>
        </p:nvSpPr>
        <p:spPr>
          <a:xfrm flipH="1">
            <a:off x="5166792" y="4529841"/>
            <a:ext cx="4316583" cy="1989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bdélník: se zakulacenými rohy 38">
            <a:extLst>
              <a:ext uri="{FF2B5EF4-FFF2-40B4-BE49-F238E27FC236}">
                <a16:creationId xmlns:a16="http://schemas.microsoft.com/office/drawing/2014/main" id="{B00EE24C-5F64-45E1-A385-7B96E8652664}"/>
              </a:ext>
            </a:extLst>
          </p:cNvPr>
          <p:cNvSpPr/>
          <p:nvPr/>
        </p:nvSpPr>
        <p:spPr>
          <a:xfrm>
            <a:off x="5837211" y="4631125"/>
            <a:ext cx="459162" cy="94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bdélník 40">
            <a:extLst>
              <a:ext uri="{FF2B5EF4-FFF2-40B4-BE49-F238E27FC236}">
                <a16:creationId xmlns:a16="http://schemas.microsoft.com/office/drawing/2014/main" id="{067DBE46-280E-4ADD-80EF-D05A593BC5C0}"/>
              </a:ext>
            </a:extLst>
          </p:cNvPr>
          <p:cNvSpPr/>
          <p:nvPr/>
        </p:nvSpPr>
        <p:spPr>
          <a:xfrm>
            <a:off x="5893567" y="4741772"/>
            <a:ext cx="354038" cy="26372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bdélník 60">
            <a:extLst>
              <a:ext uri="{FF2B5EF4-FFF2-40B4-BE49-F238E27FC236}">
                <a16:creationId xmlns:a16="http://schemas.microsoft.com/office/drawing/2014/main" id="{FEA886FB-EBF6-47B1-8B3B-8CCF27F51180}"/>
              </a:ext>
            </a:extLst>
          </p:cNvPr>
          <p:cNvSpPr/>
          <p:nvPr/>
        </p:nvSpPr>
        <p:spPr>
          <a:xfrm>
            <a:off x="2219263" y="6169485"/>
            <a:ext cx="511017" cy="1435442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420754"/>
              <a:gd name="connsiteY0" fmla="*/ 0 h 1435442"/>
              <a:gd name="connsiteX1" fmla="*/ 420754 w 420754"/>
              <a:gd name="connsiteY1" fmla="*/ 0 h 1435442"/>
              <a:gd name="connsiteX2" fmla="*/ 420754 w 420754"/>
              <a:gd name="connsiteY2" fmla="*/ 1435442 h 1435442"/>
              <a:gd name="connsiteX3" fmla="*/ 66716 w 420754"/>
              <a:gd name="connsiteY3" fmla="*/ 1062618 h 1435442"/>
              <a:gd name="connsiteX4" fmla="*/ 0 w 420754"/>
              <a:gd name="connsiteY4" fmla="*/ 0 h 1435442"/>
              <a:gd name="connsiteX0" fmla="*/ 0 w 511017"/>
              <a:gd name="connsiteY0" fmla="*/ 0 h 1435442"/>
              <a:gd name="connsiteX1" fmla="*/ 511017 w 511017"/>
              <a:gd name="connsiteY1" fmla="*/ 0 h 1435442"/>
              <a:gd name="connsiteX2" fmla="*/ 420754 w 511017"/>
              <a:gd name="connsiteY2" fmla="*/ 1435442 h 1435442"/>
              <a:gd name="connsiteX3" fmla="*/ 66716 w 511017"/>
              <a:gd name="connsiteY3" fmla="*/ 1062618 h 1435442"/>
              <a:gd name="connsiteX4" fmla="*/ 0 w 511017"/>
              <a:gd name="connsiteY4" fmla="*/ 0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17" h="1435442">
                <a:moveTo>
                  <a:pt x="0" y="0"/>
                </a:moveTo>
                <a:lnTo>
                  <a:pt x="511017" y="0"/>
                </a:lnTo>
                <a:lnTo>
                  <a:pt x="420754" y="1435442"/>
                </a:lnTo>
                <a:lnTo>
                  <a:pt x="66716" y="1062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ovnoramenný trojúhelník 61">
            <a:extLst>
              <a:ext uri="{FF2B5EF4-FFF2-40B4-BE49-F238E27FC236}">
                <a16:creationId xmlns:a16="http://schemas.microsoft.com/office/drawing/2014/main" id="{AE1CD3B5-EFD8-4423-92E9-DE974A7FA659}"/>
              </a:ext>
            </a:extLst>
          </p:cNvPr>
          <p:cNvSpPr/>
          <p:nvPr/>
        </p:nvSpPr>
        <p:spPr>
          <a:xfrm>
            <a:off x="5978405" y="6723941"/>
            <a:ext cx="176601" cy="771101"/>
          </a:xfrm>
          <a:custGeom>
            <a:avLst/>
            <a:gdLst>
              <a:gd name="connsiteX0" fmla="*/ 0 w 204072"/>
              <a:gd name="connsiteY0" fmla="*/ 771101 h 771101"/>
              <a:gd name="connsiteX1" fmla="*/ 102036 w 204072"/>
              <a:gd name="connsiteY1" fmla="*/ 0 h 771101"/>
              <a:gd name="connsiteX2" fmla="*/ 204072 w 204072"/>
              <a:gd name="connsiteY2" fmla="*/ 771101 h 771101"/>
              <a:gd name="connsiteX3" fmla="*/ 0 w 204072"/>
              <a:gd name="connsiteY3" fmla="*/ 771101 h 771101"/>
              <a:gd name="connsiteX0" fmla="*/ 0 w 176601"/>
              <a:gd name="connsiteY0" fmla="*/ 771101 h 771101"/>
              <a:gd name="connsiteX1" fmla="*/ 102036 w 176601"/>
              <a:gd name="connsiteY1" fmla="*/ 0 h 771101"/>
              <a:gd name="connsiteX2" fmla="*/ 176601 w 176601"/>
              <a:gd name="connsiteY2" fmla="*/ 567029 h 771101"/>
              <a:gd name="connsiteX3" fmla="*/ 0 w 176601"/>
              <a:gd name="connsiteY3" fmla="*/ 771101 h 7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01" h="771101">
                <a:moveTo>
                  <a:pt x="0" y="771101"/>
                </a:moveTo>
                <a:lnTo>
                  <a:pt x="102036" y="0"/>
                </a:lnTo>
                <a:lnTo>
                  <a:pt x="176601" y="567029"/>
                </a:lnTo>
                <a:lnTo>
                  <a:pt x="0" y="77110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bdélník 60">
            <a:extLst>
              <a:ext uri="{FF2B5EF4-FFF2-40B4-BE49-F238E27FC236}">
                <a16:creationId xmlns:a16="http://schemas.microsoft.com/office/drawing/2014/main" id="{D83D01A7-A9E4-4693-AC83-627B209BE7DE}"/>
              </a:ext>
            </a:extLst>
          </p:cNvPr>
          <p:cNvSpPr/>
          <p:nvPr/>
        </p:nvSpPr>
        <p:spPr>
          <a:xfrm rot="16200000">
            <a:off x="4020494" y="5482575"/>
            <a:ext cx="393283" cy="3875740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160903 w 354038"/>
              <a:gd name="connsiteY3" fmla="*/ 1366879 h 1435442"/>
              <a:gd name="connsiteX4" fmla="*/ 0 w 354038"/>
              <a:gd name="connsiteY4" fmla="*/ 0 h 1435442"/>
              <a:gd name="connsiteX0" fmla="*/ 0 w 432527"/>
              <a:gd name="connsiteY0" fmla="*/ 19108 h 1454550"/>
              <a:gd name="connsiteX1" fmla="*/ 432527 w 432527"/>
              <a:gd name="connsiteY1" fmla="*/ 0 h 1454550"/>
              <a:gd name="connsiteX2" fmla="*/ 354038 w 432527"/>
              <a:gd name="connsiteY2" fmla="*/ 1454550 h 1454550"/>
              <a:gd name="connsiteX3" fmla="*/ 160903 w 432527"/>
              <a:gd name="connsiteY3" fmla="*/ 1385987 h 1454550"/>
              <a:gd name="connsiteX4" fmla="*/ 0 w 432527"/>
              <a:gd name="connsiteY4" fmla="*/ 19108 h 1454550"/>
              <a:gd name="connsiteX0" fmla="*/ 0 w 412905"/>
              <a:gd name="connsiteY0" fmla="*/ 142577 h 1454550"/>
              <a:gd name="connsiteX1" fmla="*/ 412905 w 412905"/>
              <a:gd name="connsiteY1" fmla="*/ 0 h 1454550"/>
              <a:gd name="connsiteX2" fmla="*/ 334416 w 412905"/>
              <a:gd name="connsiteY2" fmla="*/ 1454550 h 1454550"/>
              <a:gd name="connsiteX3" fmla="*/ 141281 w 412905"/>
              <a:gd name="connsiteY3" fmla="*/ 1385987 h 1454550"/>
              <a:gd name="connsiteX4" fmla="*/ 0 w 412905"/>
              <a:gd name="connsiteY4" fmla="*/ 142577 h 1454550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383046 h 1451609"/>
              <a:gd name="connsiteX4" fmla="*/ 0 w 393283"/>
              <a:gd name="connsiteY4" fmla="*/ 139636 h 14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83" h="1451609">
                <a:moveTo>
                  <a:pt x="0" y="139636"/>
                </a:moveTo>
                <a:lnTo>
                  <a:pt x="393283" y="0"/>
                </a:lnTo>
                <a:lnTo>
                  <a:pt x="334416" y="1451609"/>
                </a:lnTo>
                <a:lnTo>
                  <a:pt x="141281" y="1383046"/>
                </a:lnTo>
                <a:lnTo>
                  <a:pt x="0" y="13963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05A0D706-498B-464E-BFE4-8FAB47E15D98}"/>
              </a:ext>
            </a:extLst>
          </p:cNvPr>
          <p:cNvSpPr txBox="1"/>
          <p:nvPr/>
        </p:nvSpPr>
        <p:spPr>
          <a:xfrm>
            <a:off x="3947215" y="727502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leer</a:t>
            </a:r>
            <a:r>
              <a:rPr lang="cs-CZ" dirty="0"/>
              <a:t>)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04763E12-B378-4C02-B232-C2BD99AC6756}"/>
              </a:ext>
            </a:extLst>
          </p:cNvPr>
          <p:cNvSpPr txBox="1"/>
          <p:nvPr/>
        </p:nvSpPr>
        <p:spPr>
          <a:xfrm>
            <a:off x="5667250" y="6094598"/>
            <a:ext cx="80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Okular</a:t>
            </a:r>
            <a:endParaRPr lang="de-DE" dirty="0"/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F0FFF3D9-A23D-4AE0-BEE1-3B1D831173F0}"/>
              </a:ext>
            </a:extLst>
          </p:cNvPr>
          <p:cNvSpPr txBox="1"/>
          <p:nvPr/>
        </p:nvSpPr>
        <p:spPr>
          <a:xfrm>
            <a:off x="2207769" y="54462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10×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492D57C4-C3DC-40C4-B409-FA43DE93B4ED}"/>
              </a:ext>
            </a:extLst>
          </p:cNvPr>
          <p:cNvSpPr txBox="1"/>
          <p:nvPr/>
        </p:nvSpPr>
        <p:spPr>
          <a:xfrm>
            <a:off x="5813381" y="54529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9CB8B963-ADAC-42D9-B1E9-5B96F04EF57A}"/>
              </a:ext>
            </a:extLst>
          </p:cNvPr>
          <p:cNvSpPr/>
          <p:nvPr/>
        </p:nvSpPr>
        <p:spPr>
          <a:xfrm rot="5400000">
            <a:off x="5984974" y="4882120"/>
            <a:ext cx="172677" cy="6288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ovnoramenný trojúhelník 50">
            <a:extLst>
              <a:ext uri="{FF2B5EF4-FFF2-40B4-BE49-F238E27FC236}">
                <a16:creationId xmlns:a16="http://schemas.microsoft.com/office/drawing/2014/main" id="{91A737E3-8D1D-425B-B264-31DB6D9FE2CA}"/>
              </a:ext>
            </a:extLst>
          </p:cNvPr>
          <p:cNvSpPr/>
          <p:nvPr/>
        </p:nvSpPr>
        <p:spPr>
          <a:xfrm flipV="1">
            <a:off x="5984930" y="6083596"/>
            <a:ext cx="176601" cy="637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Kosoúhelník 51">
            <a:extLst>
              <a:ext uri="{FF2B5EF4-FFF2-40B4-BE49-F238E27FC236}">
                <a16:creationId xmlns:a16="http://schemas.microsoft.com/office/drawing/2014/main" id="{6FB233AE-C302-4F10-A412-4B7FDD650E06}"/>
              </a:ext>
            </a:extLst>
          </p:cNvPr>
          <p:cNvSpPr/>
          <p:nvPr/>
        </p:nvSpPr>
        <p:spPr>
          <a:xfrm>
            <a:off x="1746614" y="4533505"/>
            <a:ext cx="1490815" cy="3614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3" name="Grafický objekt 52" descr="List">
            <a:extLst>
              <a:ext uri="{FF2B5EF4-FFF2-40B4-BE49-F238E27FC236}">
                <a16:creationId xmlns:a16="http://schemas.microsoft.com/office/drawing/2014/main" id="{1A9EF4DD-FAE7-4465-B728-168A01AF5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1620" y="4617732"/>
            <a:ext cx="189735" cy="189735"/>
          </a:xfrm>
          <a:prstGeom prst="rect">
            <a:avLst/>
          </a:prstGeom>
        </p:spPr>
      </p:pic>
      <p:sp>
        <p:nvSpPr>
          <p:cNvPr id="40" name="Rovnoramenný trojúhelník 39">
            <a:extLst>
              <a:ext uri="{FF2B5EF4-FFF2-40B4-BE49-F238E27FC236}">
                <a16:creationId xmlns:a16="http://schemas.microsoft.com/office/drawing/2014/main" id="{545AFD04-4A26-427B-B5C7-B186B3C32211}"/>
              </a:ext>
            </a:extLst>
          </p:cNvPr>
          <p:cNvSpPr/>
          <p:nvPr/>
        </p:nvSpPr>
        <p:spPr>
          <a:xfrm>
            <a:off x="2272309" y="4704820"/>
            <a:ext cx="377900" cy="40557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4" name="Skupina 53">
            <a:extLst>
              <a:ext uri="{FF2B5EF4-FFF2-40B4-BE49-F238E27FC236}">
                <a16:creationId xmlns:a16="http://schemas.microsoft.com/office/drawing/2014/main" id="{573D204F-C7C4-4156-9379-FD7A66169342}"/>
              </a:ext>
            </a:extLst>
          </p:cNvPr>
          <p:cNvGrpSpPr/>
          <p:nvPr/>
        </p:nvGrpSpPr>
        <p:grpSpPr>
          <a:xfrm>
            <a:off x="1455628" y="2920159"/>
            <a:ext cx="2072787" cy="180470"/>
            <a:chOff x="7397625" y="2487823"/>
            <a:chExt cx="2072788" cy="180470"/>
          </a:xfrm>
        </p:grpSpPr>
        <p:sp>
          <p:nvSpPr>
            <p:cNvPr id="55" name="Obdélník: se zakulacenými rohy 54">
              <a:extLst>
                <a:ext uri="{FF2B5EF4-FFF2-40B4-BE49-F238E27FC236}">
                  <a16:creationId xmlns:a16="http://schemas.microsoft.com/office/drawing/2014/main" id="{63572C5D-103E-4B3A-A350-2387D39D97FD}"/>
                </a:ext>
              </a:extLst>
            </p:cNvPr>
            <p:cNvSpPr/>
            <p:nvPr/>
          </p:nvSpPr>
          <p:spPr>
            <a:xfrm flipH="1">
              <a:off x="7397625" y="2487823"/>
              <a:ext cx="2072787" cy="9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 dirty="0"/>
            </a:p>
          </p:txBody>
        </p:sp>
        <p:sp>
          <p:nvSpPr>
            <p:cNvPr id="56" name="Obdélník 55">
              <a:extLst>
                <a:ext uri="{FF2B5EF4-FFF2-40B4-BE49-F238E27FC236}">
                  <a16:creationId xmlns:a16="http://schemas.microsoft.com/office/drawing/2014/main" id="{9A18093B-080A-4030-96C0-0202C9713508}"/>
                </a:ext>
              </a:extLst>
            </p:cNvPr>
            <p:cNvSpPr/>
            <p:nvPr/>
          </p:nvSpPr>
          <p:spPr>
            <a:xfrm>
              <a:off x="7397626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7" name="Obdélník 56">
              <a:extLst>
                <a:ext uri="{FF2B5EF4-FFF2-40B4-BE49-F238E27FC236}">
                  <a16:creationId xmlns:a16="http://schemas.microsoft.com/office/drawing/2014/main" id="{528831A0-6367-4D2E-8F9D-F2E262035935}"/>
                </a:ext>
              </a:extLst>
            </p:cNvPr>
            <p:cNvSpPr/>
            <p:nvPr/>
          </p:nvSpPr>
          <p:spPr>
            <a:xfrm>
              <a:off x="7487626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8" name="Obdélník 57">
              <a:extLst>
                <a:ext uri="{FF2B5EF4-FFF2-40B4-BE49-F238E27FC236}">
                  <a16:creationId xmlns:a16="http://schemas.microsoft.com/office/drawing/2014/main" id="{1E79EE2C-F04D-4497-883C-D415CE09DBA8}"/>
                </a:ext>
              </a:extLst>
            </p:cNvPr>
            <p:cNvSpPr/>
            <p:nvPr/>
          </p:nvSpPr>
          <p:spPr>
            <a:xfrm>
              <a:off x="7577626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9" name="Obdélník 58">
              <a:extLst>
                <a:ext uri="{FF2B5EF4-FFF2-40B4-BE49-F238E27FC236}">
                  <a16:creationId xmlns:a16="http://schemas.microsoft.com/office/drawing/2014/main" id="{CB7AD8F6-C207-4C37-8B84-6F6C08B8B80F}"/>
                </a:ext>
              </a:extLst>
            </p:cNvPr>
            <p:cNvSpPr/>
            <p:nvPr/>
          </p:nvSpPr>
          <p:spPr>
            <a:xfrm>
              <a:off x="7757626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0" name="Obdélník 59">
              <a:extLst>
                <a:ext uri="{FF2B5EF4-FFF2-40B4-BE49-F238E27FC236}">
                  <a16:creationId xmlns:a16="http://schemas.microsoft.com/office/drawing/2014/main" id="{D89AA0EF-FC04-4DA3-8B7D-35808CDCA585}"/>
                </a:ext>
              </a:extLst>
            </p:cNvPr>
            <p:cNvSpPr/>
            <p:nvPr/>
          </p:nvSpPr>
          <p:spPr>
            <a:xfrm>
              <a:off x="7847626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1" name="Obdélník 60">
              <a:extLst>
                <a:ext uri="{FF2B5EF4-FFF2-40B4-BE49-F238E27FC236}">
                  <a16:creationId xmlns:a16="http://schemas.microsoft.com/office/drawing/2014/main" id="{200E1E7C-8E25-46AA-AC9A-D50B3986C730}"/>
                </a:ext>
              </a:extLst>
            </p:cNvPr>
            <p:cNvSpPr/>
            <p:nvPr/>
          </p:nvSpPr>
          <p:spPr>
            <a:xfrm>
              <a:off x="7937626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2" name="Obdélník 61">
              <a:extLst>
                <a:ext uri="{FF2B5EF4-FFF2-40B4-BE49-F238E27FC236}">
                  <a16:creationId xmlns:a16="http://schemas.microsoft.com/office/drawing/2014/main" id="{1D96580C-9B46-48F4-B34B-3BDDF774D30A}"/>
                </a:ext>
              </a:extLst>
            </p:cNvPr>
            <p:cNvSpPr/>
            <p:nvPr/>
          </p:nvSpPr>
          <p:spPr>
            <a:xfrm>
              <a:off x="8114428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3" name="Obdélník 62">
              <a:extLst>
                <a:ext uri="{FF2B5EF4-FFF2-40B4-BE49-F238E27FC236}">
                  <a16:creationId xmlns:a16="http://schemas.microsoft.com/office/drawing/2014/main" id="{6ABB4A1A-62E4-4867-A766-26F5E9B16EFE}"/>
                </a:ext>
              </a:extLst>
            </p:cNvPr>
            <p:cNvSpPr/>
            <p:nvPr/>
          </p:nvSpPr>
          <p:spPr>
            <a:xfrm>
              <a:off x="8204428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FDDABC78-A333-4C82-9427-F1C906B10808}"/>
                </a:ext>
              </a:extLst>
            </p:cNvPr>
            <p:cNvSpPr/>
            <p:nvPr/>
          </p:nvSpPr>
          <p:spPr>
            <a:xfrm>
              <a:off x="8294428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170553E4-A73C-48AF-91E7-020588CC814A}"/>
                </a:ext>
              </a:extLst>
            </p:cNvPr>
            <p:cNvSpPr/>
            <p:nvPr/>
          </p:nvSpPr>
          <p:spPr>
            <a:xfrm>
              <a:off x="8474428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6" name="Obdélník 65">
              <a:extLst>
                <a:ext uri="{FF2B5EF4-FFF2-40B4-BE49-F238E27FC236}">
                  <a16:creationId xmlns:a16="http://schemas.microsoft.com/office/drawing/2014/main" id="{19268F9B-0E0F-40A2-AF4B-75F13BC6729E}"/>
                </a:ext>
              </a:extLst>
            </p:cNvPr>
            <p:cNvSpPr/>
            <p:nvPr/>
          </p:nvSpPr>
          <p:spPr>
            <a:xfrm>
              <a:off x="8564428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7" name="Obdélník 66">
              <a:extLst>
                <a:ext uri="{FF2B5EF4-FFF2-40B4-BE49-F238E27FC236}">
                  <a16:creationId xmlns:a16="http://schemas.microsoft.com/office/drawing/2014/main" id="{AFA284DC-052F-4654-A7CB-5AA1B73F6047}"/>
                </a:ext>
              </a:extLst>
            </p:cNvPr>
            <p:cNvSpPr/>
            <p:nvPr/>
          </p:nvSpPr>
          <p:spPr>
            <a:xfrm>
              <a:off x="8654428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8" name="Obdélník 67">
              <a:extLst>
                <a:ext uri="{FF2B5EF4-FFF2-40B4-BE49-F238E27FC236}">
                  <a16:creationId xmlns:a16="http://schemas.microsoft.com/office/drawing/2014/main" id="{16140DFC-2989-4AB8-83D9-DC90EE01F080}"/>
                </a:ext>
              </a:extLst>
            </p:cNvPr>
            <p:cNvSpPr/>
            <p:nvPr/>
          </p:nvSpPr>
          <p:spPr>
            <a:xfrm>
              <a:off x="8840413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9" name="Obdélník 68">
              <a:extLst>
                <a:ext uri="{FF2B5EF4-FFF2-40B4-BE49-F238E27FC236}">
                  <a16:creationId xmlns:a16="http://schemas.microsoft.com/office/drawing/2014/main" id="{F0118C0A-7C09-4B61-A812-BAE5EB076272}"/>
                </a:ext>
              </a:extLst>
            </p:cNvPr>
            <p:cNvSpPr/>
            <p:nvPr/>
          </p:nvSpPr>
          <p:spPr>
            <a:xfrm>
              <a:off x="8930413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0" name="Obdélník 69">
              <a:extLst>
                <a:ext uri="{FF2B5EF4-FFF2-40B4-BE49-F238E27FC236}">
                  <a16:creationId xmlns:a16="http://schemas.microsoft.com/office/drawing/2014/main" id="{20C3EB50-0F50-41F9-9A94-D7DC45E6A774}"/>
                </a:ext>
              </a:extLst>
            </p:cNvPr>
            <p:cNvSpPr/>
            <p:nvPr/>
          </p:nvSpPr>
          <p:spPr>
            <a:xfrm>
              <a:off x="9020413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1" name="Obdélník 70">
              <a:extLst>
                <a:ext uri="{FF2B5EF4-FFF2-40B4-BE49-F238E27FC236}">
                  <a16:creationId xmlns:a16="http://schemas.microsoft.com/office/drawing/2014/main" id="{68F716FD-9450-4836-9318-48FD76413624}"/>
                </a:ext>
              </a:extLst>
            </p:cNvPr>
            <p:cNvSpPr/>
            <p:nvPr/>
          </p:nvSpPr>
          <p:spPr>
            <a:xfrm>
              <a:off x="9200413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2" name="Obdélník 71">
              <a:extLst>
                <a:ext uri="{FF2B5EF4-FFF2-40B4-BE49-F238E27FC236}">
                  <a16:creationId xmlns:a16="http://schemas.microsoft.com/office/drawing/2014/main" id="{005BB23C-01D8-47C2-8A9D-ECE87FC73116}"/>
                </a:ext>
              </a:extLst>
            </p:cNvPr>
            <p:cNvSpPr/>
            <p:nvPr/>
          </p:nvSpPr>
          <p:spPr>
            <a:xfrm>
              <a:off x="9290413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3" name="Obdélník 72">
              <a:extLst>
                <a:ext uri="{FF2B5EF4-FFF2-40B4-BE49-F238E27FC236}">
                  <a16:creationId xmlns:a16="http://schemas.microsoft.com/office/drawing/2014/main" id="{26DFE45B-823F-47C4-A225-E994432D3007}"/>
                </a:ext>
              </a:extLst>
            </p:cNvPr>
            <p:cNvSpPr/>
            <p:nvPr/>
          </p:nvSpPr>
          <p:spPr>
            <a:xfrm>
              <a:off x="9380413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74" name="Obdélník 21">
            <a:extLst>
              <a:ext uri="{FF2B5EF4-FFF2-40B4-BE49-F238E27FC236}">
                <a16:creationId xmlns:a16="http://schemas.microsoft.com/office/drawing/2014/main" id="{F439D68B-756D-459E-8ECB-E1F8F29E4D61}"/>
              </a:ext>
            </a:extLst>
          </p:cNvPr>
          <p:cNvSpPr/>
          <p:nvPr/>
        </p:nvSpPr>
        <p:spPr>
          <a:xfrm>
            <a:off x="1936177" y="3101098"/>
            <a:ext cx="743152" cy="1440000"/>
          </a:xfrm>
          <a:custGeom>
            <a:avLst/>
            <a:gdLst>
              <a:gd name="connsiteX0" fmla="*/ 0 w 743152"/>
              <a:gd name="connsiteY0" fmla="*/ 0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0 w 743152"/>
              <a:gd name="connsiteY4" fmla="*/ 0 h 932319"/>
              <a:gd name="connsiteX0" fmla="*/ 205563 w 743152"/>
              <a:gd name="connsiteY0" fmla="*/ 7088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  <a:gd name="connsiteX0" fmla="*/ 205563 w 743152"/>
              <a:gd name="connsiteY0" fmla="*/ 7088 h 932319"/>
              <a:gd name="connsiteX1" fmla="*/ 530500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52" h="932319">
                <a:moveTo>
                  <a:pt x="205563" y="7088"/>
                </a:moveTo>
                <a:lnTo>
                  <a:pt x="530500" y="0"/>
                </a:lnTo>
                <a:lnTo>
                  <a:pt x="743152" y="932319"/>
                </a:lnTo>
                <a:lnTo>
                  <a:pt x="0" y="932319"/>
                </a:lnTo>
                <a:lnTo>
                  <a:pt x="205563" y="7088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  <a:alpha val="5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  <a:alpha val="5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75" name="Obdélník 21">
            <a:extLst>
              <a:ext uri="{FF2B5EF4-FFF2-40B4-BE49-F238E27FC236}">
                <a16:creationId xmlns:a16="http://schemas.microsoft.com/office/drawing/2014/main" id="{35691B7B-9970-4637-B3CE-F4B0496B1E87}"/>
              </a:ext>
            </a:extLst>
          </p:cNvPr>
          <p:cNvSpPr/>
          <p:nvPr/>
        </p:nvSpPr>
        <p:spPr>
          <a:xfrm>
            <a:off x="2300446" y="3097949"/>
            <a:ext cx="743152" cy="1440000"/>
          </a:xfrm>
          <a:custGeom>
            <a:avLst/>
            <a:gdLst>
              <a:gd name="connsiteX0" fmla="*/ 0 w 743152"/>
              <a:gd name="connsiteY0" fmla="*/ 0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0 w 743152"/>
              <a:gd name="connsiteY4" fmla="*/ 0 h 932319"/>
              <a:gd name="connsiteX0" fmla="*/ 205563 w 743152"/>
              <a:gd name="connsiteY0" fmla="*/ 7088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  <a:gd name="connsiteX0" fmla="*/ 205563 w 743152"/>
              <a:gd name="connsiteY0" fmla="*/ 7088 h 932319"/>
              <a:gd name="connsiteX1" fmla="*/ 530500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52" h="932319">
                <a:moveTo>
                  <a:pt x="205563" y="7088"/>
                </a:moveTo>
                <a:lnTo>
                  <a:pt x="530500" y="0"/>
                </a:lnTo>
                <a:lnTo>
                  <a:pt x="743152" y="932319"/>
                </a:lnTo>
                <a:lnTo>
                  <a:pt x="0" y="932319"/>
                </a:lnTo>
                <a:lnTo>
                  <a:pt x="205563" y="7088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  <a:alpha val="5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  <a:alpha val="5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2E6B632F-1CDA-4599-A4A0-7FD95863FF8E}"/>
              </a:ext>
            </a:extLst>
          </p:cNvPr>
          <p:cNvSpPr txBox="1"/>
          <p:nvPr/>
        </p:nvSpPr>
        <p:spPr>
          <a:xfrm>
            <a:off x="2127969" y="2333100"/>
            <a:ext cx="574196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/>
              <a:t>LED</a:t>
            </a:r>
          </a:p>
        </p:txBody>
      </p: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C40B1A01-2085-4448-AB87-41AAABCC513E}"/>
              </a:ext>
            </a:extLst>
          </p:cNvPr>
          <p:cNvSpPr txBox="1"/>
          <p:nvPr/>
        </p:nvSpPr>
        <p:spPr>
          <a:xfrm>
            <a:off x="5411130" y="387163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Smartphone</a:t>
            </a:r>
            <a:endParaRPr lang="de-DE" dirty="0"/>
          </a:p>
        </p:txBody>
      </p:sp>
      <p:sp>
        <p:nvSpPr>
          <p:cNvPr id="78" name="TextovéPole 77">
            <a:extLst>
              <a:ext uri="{FF2B5EF4-FFF2-40B4-BE49-F238E27FC236}">
                <a16:creationId xmlns:a16="http://schemas.microsoft.com/office/drawing/2014/main" id="{E163C7B0-EA58-4C12-AA22-2988D89C7593}"/>
              </a:ext>
            </a:extLst>
          </p:cNvPr>
          <p:cNvSpPr txBox="1"/>
          <p:nvPr/>
        </p:nvSpPr>
        <p:spPr>
          <a:xfrm>
            <a:off x="5621387" y="4119326"/>
            <a:ext cx="8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Kamera</a:t>
            </a:r>
            <a:endParaRPr lang="de-DE" dirty="0"/>
          </a:p>
        </p:txBody>
      </p:sp>
      <p:grpSp>
        <p:nvGrpSpPr>
          <p:cNvPr id="79" name="Skupina 78">
            <a:extLst>
              <a:ext uri="{FF2B5EF4-FFF2-40B4-BE49-F238E27FC236}">
                <a16:creationId xmlns:a16="http://schemas.microsoft.com/office/drawing/2014/main" id="{439D2B0F-6117-4273-AD26-80C20D0780C0}"/>
              </a:ext>
            </a:extLst>
          </p:cNvPr>
          <p:cNvGrpSpPr/>
          <p:nvPr/>
        </p:nvGrpSpPr>
        <p:grpSpPr>
          <a:xfrm rot="16200000">
            <a:off x="5648319" y="2679896"/>
            <a:ext cx="720000" cy="1085196"/>
            <a:chOff x="8881807" y="1767048"/>
            <a:chExt cx="720000" cy="1085196"/>
          </a:xfrm>
        </p:grpSpPr>
        <p:sp>
          <p:nvSpPr>
            <p:cNvPr id="80" name="Částečný kruh 79">
              <a:extLst>
                <a:ext uri="{FF2B5EF4-FFF2-40B4-BE49-F238E27FC236}">
                  <a16:creationId xmlns:a16="http://schemas.microsoft.com/office/drawing/2014/main" id="{E815542F-9586-4773-8C1A-28863B2E838C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81" name="Ovál 80">
              <a:extLst>
                <a:ext uri="{FF2B5EF4-FFF2-40B4-BE49-F238E27FC236}">
                  <a16:creationId xmlns:a16="http://schemas.microsoft.com/office/drawing/2014/main" id="{5EAE6CCA-8F96-4AAA-9BB2-4F235462D029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ál 81">
              <a:extLst>
                <a:ext uri="{FF2B5EF4-FFF2-40B4-BE49-F238E27FC236}">
                  <a16:creationId xmlns:a16="http://schemas.microsoft.com/office/drawing/2014/main" id="{5CEF654C-4887-4632-BAA2-B98B40A8D1DB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blouk 82">
              <a:extLst>
                <a:ext uri="{FF2B5EF4-FFF2-40B4-BE49-F238E27FC236}">
                  <a16:creationId xmlns:a16="http://schemas.microsoft.com/office/drawing/2014/main" id="{48F0967D-A84A-49A0-99A0-466E20E2623C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Oblouk 83">
              <a:extLst>
                <a:ext uri="{FF2B5EF4-FFF2-40B4-BE49-F238E27FC236}">
                  <a16:creationId xmlns:a16="http://schemas.microsoft.com/office/drawing/2014/main" id="{945D35AA-1BA3-4756-AE78-BA679A2CA62A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5" name="TextovéPole 84">
            <a:extLst>
              <a:ext uri="{FF2B5EF4-FFF2-40B4-BE49-F238E27FC236}">
                <a16:creationId xmlns:a16="http://schemas.microsoft.com/office/drawing/2014/main" id="{0BCA49A6-4160-4791-B427-7905EED54EA7}"/>
              </a:ext>
            </a:extLst>
          </p:cNvPr>
          <p:cNvSpPr txBox="1"/>
          <p:nvPr/>
        </p:nvSpPr>
        <p:spPr>
          <a:xfrm>
            <a:off x="5845322" y="363403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oder</a:t>
            </a:r>
          </a:p>
        </p:txBody>
      </p:sp>
      <p:grpSp>
        <p:nvGrpSpPr>
          <p:cNvPr id="86" name="Skupina 85">
            <a:extLst>
              <a:ext uri="{FF2B5EF4-FFF2-40B4-BE49-F238E27FC236}">
                <a16:creationId xmlns:a16="http://schemas.microsoft.com/office/drawing/2014/main" id="{CF5D10B8-A335-46E8-80DA-3499A93323D1}"/>
              </a:ext>
            </a:extLst>
          </p:cNvPr>
          <p:cNvGrpSpPr/>
          <p:nvPr/>
        </p:nvGrpSpPr>
        <p:grpSpPr>
          <a:xfrm>
            <a:off x="8225568" y="2326602"/>
            <a:ext cx="1027922" cy="2005343"/>
            <a:chOff x="8010480" y="432732"/>
            <a:chExt cx="1027922" cy="2005343"/>
          </a:xfrm>
        </p:grpSpPr>
        <p:grpSp>
          <p:nvGrpSpPr>
            <p:cNvPr id="87" name="Skupina 86">
              <a:extLst>
                <a:ext uri="{FF2B5EF4-FFF2-40B4-BE49-F238E27FC236}">
                  <a16:creationId xmlns:a16="http://schemas.microsoft.com/office/drawing/2014/main" id="{A746C073-725F-445C-8732-FC2351E9D686}"/>
                </a:ext>
              </a:extLst>
            </p:cNvPr>
            <p:cNvGrpSpPr/>
            <p:nvPr/>
          </p:nvGrpSpPr>
          <p:grpSpPr>
            <a:xfrm>
              <a:off x="8010480" y="432732"/>
              <a:ext cx="1027922" cy="2005343"/>
              <a:chOff x="7998056" y="203812"/>
              <a:chExt cx="1027922" cy="2005343"/>
            </a:xfrm>
          </p:grpSpPr>
          <p:sp>
            <p:nvSpPr>
              <p:cNvPr id="89" name="Obdélník: se zakulacenými rohy 88">
                <a:extLst>
                  <a:ext uri="{FF2B5EF4-FFF2-40B4-BE49-F238E27FC236}">
                    <a16:creationId xmlns:a16="http://schemas.microsoft.com/office/drawing/2014/main" id="{ED1ADBDA-921B-4827-9F7F-5C91C682466F}"/>
                  </a:ext>
                </a:extLst>
              </p:cNvPr>
              <p:cNvSpPr/>
              <p:nvPr/>
            </p:nvSpPr>
            <p:spPr>
              <a:xfrm flipH="1">
                <a:off x="7998056" y="203812"/>
                <a:ext cx="1027922" cy="200534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Obdélník: se zakulacenými rohy 89">
                <a:extLst>
                  <a:ext uri="{FF2B5EF4-FFF2-40B4-BE49-F238E27FC236}">
                    <a16:creationId xmlns:a16="http://schemas.microsoft.com/office/drawing/2014/main" id="{DBF25E64-5DEB-4483-8AC9-770F1F1C5AF6}"/>
                  </a:ext>
                </a:extLst>
              </p:cNvPr>
              <p:cNvSpPr/>
              <p:nvPr/>
            </p:nvSpPr>
            <p:spPr>
              <a:xfrm flipH="1">
                <a:off x="8033376" y="251166"/>
                <a:ext cx="961493" cy="19013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Ovál 90">
                <a:extLst>
                  <a:ext uri="{FF2B5EF4-FFF2-40B4-BE49-F238E27FC236}">
                    <a16:creationId xmlns:a16="http://schemas.microsoft.com/office/drawing/2014/main" id="{16B703D2-D57B-4A22-879C-12A313A7365B}"/>
                  </a:ext>
                </a:extLst>
              </p:cNvPr>
              <p:cNvSpPr/>
              <p:nvPr/>
            </p:nvSpPr>
            <p:spPr>
              <a:xfrm>
                <a:off x="8054817" y="650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8" name="Grafický objekt 87" descr="List">
              <a:extLst>
                <a:ext uri="{FF2B5EF4-FFF2-40B4-BE49-F238E27FC236}">
                  <a16:creationId xmlns:a16="http://schemas.microsoft.com/office/drawing/2014/main" id="{9BFEA1A6-09FE-4B38-AC8C-5F1BCC97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8164039" y="961074"/>
              <a:ext cx="781946" cy="781946"/>
            </a:xfrm>
            <a:prstGeom prst="rect">
              <a:avLst/>
            </a:prstGeom>
          </p:spPr>
        </p:pic>
      </p:grpSp>
      <p:sp>
        <p:nvSpPr>
          <p:cNvPr id="92" name="Šipka: obousměrná svislá 91">
            <a:extLst>
              <a:ext uri="{FF2B5EF4-FFF2-40B4-BE49-F238E27FC236}">
                <a16:creationId xmlns:a16="http://schemas.microsoft.com/office/drawing/2014/main" id="{6DBD76B9-5281-462D-9C16-CFC3A93FECF9}"/>
              </a:ext>
            </a:extLst>
          </p:cNvPr>
          <p:cNvSpPr/>
          <p:nvPr/>
        </p:nvSpPr>
        <p:spPr>
          <a:xfrm>
            <a:off x="1778135" y="5505206"/>
            <a:ext cx="91098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3" name="Skupina 92">
            <a:extLst>
              <a:ext uri="{FF2B5EF4-FFF2-40B4-BE49-F238E27FC236}">
                <a16:creationId xmlns:a16="http://schemas.microsoft.com/office/drawing/2014/main" id="{0B1E76E6-EB15-475D-BE2F-6860FE60E5D2}"/>
              </a:ext>
            </a:extLst>
          </p:cNvPr>
          <p:cNvGrpSpPr/>
          <p:nvPr/>
        </p:nvGrpSpPr>
        <p:grpSpPr>
          <a:xfrm rot="4826071">
            <a:off x="3976401" y="4593383"/>
            <a:ext cx="1167540" cy="993379"/>
            <a:chOff x="4083093" y="1263677"/>
            <a:chExt cx="1167540" cy="993379"/>
          </a:xfrm>
        </p:grpSpPr>
        <p:sp>
          <p:nvSpPr>
            <p:cNvPr id="94" name="Šipka: kruhová 93">
              <a:extLst>
                <a:ext uri="{FF2B5EF4-FFF2-40B4-BE49-F238E27FC236}">
                  <a16:creationId xmlns:a16="http://schemas.microsoft.com/office/drawing/2014/main" id="{96FDA410-B390-41EE-8CA7-F0544286C432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5" name="Šipka: kruhová 94">
              <a:extLst>
                <a:ext uri="{FF2B5EF4-FFF2-40B4-BE49-F238E27FC236}">
                  <a16:creationId xmlns:a16="http://schemas.microsoft.com/office/drawing/2014/main" id="{A336950B-4AE4-483F-94CD-CAF84C69B67A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E8ED0BDA-31DD-43B1-BCF1-E837C8BD2568}"/>
              </a:ext>
            </a:extLst>
          </p:cNvPr>
          <p:cNvSpPr txBox="1"/>
          <p:nvPr/>
        </p:nvSpPr>
        <p:spPr>
          <a:xfrm>
            <a:off x="9546227" y="1010508"/>
            <a:ext cx="276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„</a:t>
            </a:r>
            <a:r>
              <a:rPr lang="cs-CZ" sz="2400" dirty="0" err="1"/>
              <a:t>Endlichoptik</a:t>
            </a:r>
            <a:r>
              <a:rPr lang="cs-CZ" sz="2400" dirty="0"/>
              <a:t>“-Mikroskop</a:t>
            </a:r>
          </a:p>
        </p:txBody>
      </p: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1CEE5A18-B68C-4292-B9A4-E5B236066BD5}"/>
              </a:ext>
            </a:extLst>
          </p:cNvPr>
          <p:cNvSpPr txBox="1"/>
          <p:nvPr/>
        </p:nvSpPr>
        <p:spPr>
          <a:xfrm>
            <a:off x="9704680" y="2015405"/>
            <a:ext cx="26098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Die </a:t>
            </a:r>
            <a:r>
              <a:rPr lang="cs-CZ" sz="2000" dirty="0"/>
              <a:t>Smartphone Kamera </a:t>
            </a:r>
            <a:r>
              <a:rPr lang="cs-CZ" sz="2000" dirty="0" err="1"/>
              <a:t>hat</a:t>
            </a:r>
            <a:r>
              <a:rPr lang="cs-CZ" sz="2000" dirty="0"/>
              <a:t> </a:t>
            </a:r>
            <a:r>
              <a:rPr lang="cs-CZ" sz="2000" dirty="0" err="1"/>
              <a:t>eine</a:t>
            </a:r>
            <a:r>
              <a:rPr lang="cs-CZ" sz="2000" dirty="0"/>
              <a:t> </a:t>
            </a:r>
            <a:r>
              <a:rPr lang="cs-CZ" sz="2000" dirty="0" err="1"/>
              <a:t>Linse</a:t>
            </a:r>
            <a:r>
              <a:rPr lang="cs-CZ" sz="2000" dirty="0"/>
              <a:t> </a:t>
            </a:r>
            <a:r>
              <a:rPr lang="cs-CZ" sz="2000" dirty="0" err="1"/>
              <a:t>mit</a:t>
            </a:r>
            <a:r>
              <a:rPr lang="cs-CZ" sz="2000" dirty="0"/>
              <a:t> kurze</a:t>
            </a:r>
            <a:r>
              <a:rPr lang="de-DE" sz="2000" dirty="0"/>
              <a:t>r</a:t>
            </a:r>
            <a:r>
              <a:rPr lang="cs-CZ" sz="2000" dirty="0"/>
              <a:t> </a:t>
            </a:r>
            <a:r>
              <a:rPr lang="cs-CZ" sz="2000" dirty="0" err="1"/>
              <a:t>Brennweite</a:t>
            </a:r>
            <a:r>
              <a:rPr lang="cs-CZ" sz="2000" dirty="0"/>
              <a:t> </a:t>
            </a:r>
            <a:r>
              <a:rPr lang="de-DE" sz="2000" dirty="0"/>
              <a:t>um ein Bild auf dem Kamera-Sensor zu erzeugen</a:t>
            </a:r>
            <a:r>
              <a:rPr lang="cs-CZ" sz="2000" dirty="0"/>
              <a:t>. </a:t>
            </a:r>
            <a:r>
              <a:rPr lang="de-DE" sz="2000" dirty="0"/>
              <a:t>Die Abbildungseigenschaften verhalten sich somit ähnlich wie das menschliche Auge. </a:t>
            </a:r>
          </a:p>
        </p:txBody>
      </p:sp>
      <p:sp>
        <p:nvSpPr>
          <p:cNvPr id="98" name="TextovéPole 97">
            <a:extLst>
              <a:ext uri="{FF2B5EF4-FFF2-40B4-BE49-F238E27FC236}">
                <a16:creationId xmlns:a16="http://schemas.microsoft.com/office/drawing/2014/main" id="{1F796220-B58C-4DBC-8530-BEB3010CB1BD}"/>
              </a:ext>
            </a:extLst>
          </p:cNvPr>
          <p:cNvSpPr txBox="1"/>
          <p:nvPr/>
        </p:nvSpPr>
        <p:spPr>
          <a:xfrm>
            <a:off x="605273" y="4473652"/>
            <a:ext cx="880690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/>
              <a:t>Objekt</a:t>
            </a:r>
            <a:endParaRPr lang="de-DE" sz="1999" dirty="0"/>
          </a:p>
        </p:txBody>
      </p:sp>
      <p:sp>
        <p:nvSpPr>
          <p:cNvPr id="99" name="TextovéPole 98">
            <a:extLst>
              <a:ext uri="{FF2B5EF4-FFF2-40B4-BE49-F238E27FC236}">
                <a16:creationId xmlns:a16="http://schemas.microsoft.com/office/drawing/2014/main" id="{39768D47-D794-4E2D-9A81-3C924FCAC61E}"/>
              </a:ext>
            </a:extLst>
          </p:cNvPr>
          <p:cNvSpPr txBox="1"/>
          <p:nvPr/>
        </p:nvSpPr>
        <p:spPr>
          <a:xfrm>
            <a:off x="505621" y="5629042"/>
            <a:ext cx="1055417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999" dirty="0" err="1"/>
              <a:t>Obje</a:t>
            </a:r>
            <a:r>
              <a:rPr lang="cs-CZ" sz="1999" dirty="0"/>
              <a:t>k</a:t>
            </a:r>
            <a:r>
              <a:rPr lang="de-DE" sz="1999" dirty="0" err="1"/>
              <a:t>ti</a:t>
            </a:r>
            <a:r>
              <a:rPr lang="cs-CZ" sz="1999" dirty="0"/>
              <a:t>v</a:t>
            </a:r>
          </a:p>
        </p:txBody>
      </p:sp>
      <p:sp>
        <p:nvSpPr>
          <p:cNvPr id="100" name="TextovéPole 99">
            <a:extLst>
              <a:ext uri="{FF2B5EF4-FFF2-40B4-BE49-F238E27FC236}">
                <a16:creationId xmlns:a16="http://schemas.microsoft.com/office/drawing/2014/main" id="{E6F2E939-E6AC-44D5-A70D-F54F6A946055}"/>
              </a:ext>
            </a:extLst>
          </p:cNvPr>
          <p:cNvSpPr txBox="1"/>
          <p:nvPr/>
        </p:nvSpPr>
        <p:spPr>
          <a:xfrm>
            <a:off x="3624445" y="4172392"/>
            <a:ext cx="1379673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 err="1"/>
              <a:t>fo</a:t>
            </a:r>
            <a:r>
              <a:rPr lang="cs-CZ" sz="1999" dirty="0" err="1"/>
              <a:t>kussieren</a:t>
            </a:r>
            <a:endParaRPr lang="de-DE" sz="1999" dirty="0"/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AAD15B16-0C28-4924-9F89-FEAE4C9B6505}"/>
              </a:ext>
            </a:extLst>
          </p:cNvPr>
          <p:cNvSpPr txBox="1"/>
          <p:nvPr/>
        </p:nvSpPr>
        <p:spPr>
          <a:xfrm>
            <a:off x="9027160" y="5590822"/>
            <a:ext cx="2451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Make </a:t>
            </a:r>
            <a:r>
              <a:rPr lang="cs-CZ" sz="2000" dirty="0" err="1"/>
              <a:t>sure</a:t>
            </a:r>
            <a:r>
              <a:rPr lang="cs-CZ" sz="2000" dirty="0"/>
              <a:t> </a:t>
            </a:r>
            <a:r>
              <a:rPr lang="cs-CZ" sz="2000" dirty="0" err="1"/>
              <a:t>that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exit pupil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eyepiece</a:t>
            </a:r>
            <a:r>
              <a:rPr lang="cs-CZ" sz="2000" dirty="0"/>
              <a:t> </a:t>
            </a:r>
            <a:r>
              <a:rPr lang="cs-CZ" sz="2000" dirty="0" err="1"/>
              <a:t>fills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field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view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smartphone </a:t>
            </a:r>
            <a:r>
              <a:rPr lang="cs-CZ" sz="2000" dirty="0" err="1"/>
              <a:t>camera</a:t>
            </a:r>
            <a:r>
              <a:rPr lang="cs-CZ" sz="2000" dirty="0"/>
              <a:t>. </a:t>
            </a:r>
            <a:endParaRPr lang="de-DE" sz="2000" dirty="0"/>
          </a:p>
        </p:txBody>
      </p:sp>
      <p:grpSp>
        <p:nvGrpSpPr>
          <p:cNvPr id="105" name="Skupina 104">
            <a:extLst>
              <a:ext uri="{FF2B5EF4-FFF2-40B4-BE49-F238E27FC236}">
                <a16:creationId xmlns:a16="http://schemas.microsoft.com/office/drawing/2014/main" id="{6B150C06-A26B-4E17-81F4-2A78625562A5}"/>
              </a:ext>
            </a:extLst>
          </p:cNvPr>
          <p:cNvGrpSpPr/>
          <p:nvPr/>
        </p:nvGrpSpPr>
        <p:grpSpPr>
          <a:xfrm>
            <a:off x="9766264" y="7519746"/>
            <a:ext cx="2486643" cy="640460"/>
            <a:chOff x="6790909" y="5018078"/>
            <a:chExt cx="2486643" cy="640460"/>
          </a:xfrm>
        </p:grpSpPr>
        <p:sp>
          <p:nvSpPr>
            <p:cNvPr id="106" name="TextovéPole 105">
              <a:extLst>
                <a:ext uri="{FF2B5EF4-FFF2-40B4-BE49-F238E27FC236}">
                  <a16:creationId xmlns:a16="http://schemas.microsoft.com/office/drawing/2014/main" id="{45AFB65A-C1F1-4D24-AF8D-128E8A4746FB}"/>
                </a:ext>
              </a:extLst>
            </p:cNvPr>
            <p:cNvSpPr txBox="1"/>
            <p:nvPr/>
          </p:nvSpPr>
          <p:spPr>
            <a:xfrm flipH="1">
              <a:off x="7238754" y="5018078"/>
              <a:ext cx="1474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Vergrößerung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ovéPole 106">
                  <a:extLst>
                    <a:ext uri="{FF2B5EF4-FFF2-40B4-BE49-F238E27FC236}">
                      <a16:creationId xmlns:a16="http://schemas.microsoft.com/office/drawing/2014/main" id="{970966C6-BC92-4C20-A89D-FB3A85D53DE4}"/>
                    </a:ext>
                  </a:extLst>
                </p:cNvPr>
                <p:cNvSpPr txBox="1"/>
                <p:nvPr/>
              </p:nvSpPr>
              <p:spPr>
                <a:xfrm>
                  <a:off x="6790909" y="5359225"/>
                  <a:ext cx="248664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𝑂𝑏𝑗𝑒𝑘𝑡𝑖𝑣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𝑂𝑘𝑢𝑙𝑎𝑟</m:t>
                          </m:r>
                        </m:sub>
                      </m:sSub>
                    </m:oMath>
                  </a14:m>
                  <a:r>
                    <a:rPr lang="cs-CZ" dirty="0"/>
                    <a:t> 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909" y="5359225"/>
                  <a:ext cx="2486643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3431" b="-265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363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B492F228-61F2-4882-A655-CD9BCFABED1F}"/>
              </a:ext>
            </a:extLst>
          </p:cNvPr>
          <p:cNvSpPr/>
          <p:nvPr/>
        </p:nvSpPr>
        <p:spPr>
          <a:xfrm>
            <a:off x="155433" y="128031"/>
            <a:ext cx="12525707" cy="9344496"/>
          </a:xfrm>
          <a:prstGeom prst="rect">
            <a:avLst/>
          </a:prstGeom>
          <a:noFill/>
          <a:ln w="57150">
            <a:gradFill>
              <a:gsLst>
                <a:gs pos="0">
                  <a:srgbClr val="003577"/>
                </a:gs>
                <a:gs pos="56000">
                  <a:srgbClr val="00A07A"/>
                </a:gs>
                <a:gs pos="100000">
                  <a:srgbClr val="73BD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sz="1799"/>
          </a:p>
        </p:txBody>
      </p:sp>
      <p:pic>
        <p:nvPicPr>
          <p:cNvPr id="3" name="Grafik 13">
            <a:extLst>
              <a:ext uri="{FF2B5EF4-FFF2-40B4-BE49-F238E27FC236}">
                <a16:creationId xmlns:a16="http://schemas.microsoft.com/office/drawing/2014/main" id="{46376609-A3AF-48E4-A173-0604160E7D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3" y="210718"/>
            <a:ext cx="584199" cy="6788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790A46-42DC-4880-9853-8AF79EFCAC00}"/>
              </a:ext>
            </a:extLst>
          </p:cNvPr>
          <p:cNvSpPr txBox="1"/>
          <p:nvPr/>
        </p:nvSpPr>
        <p:spPr>
          <a:xfrm>
            <a:off x="12103240" y="8858774"/>
            <a:ext cx="5909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99" b="1" dirty="0">
                <a:solidFill>
                  <a:srgbClr val="85B91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1F9C7C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SEE,</a:t>
            </a:r>
            <a:r>
              <a:rPr lang="cs-CZ" sz="1099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cs-CZ" sz="1099" b="1" dirty="0">
                <a:solidFill>
                  <a:srgbClr val="02377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</a:t>
            </a:r>
            <a:endParaRPr lang="de-DE" sz="30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18">
            <a:extLst>
              <a:ext uri="{FF2B5EF4-FFF2-40B4-BE49-F238E27FC236}">
                <a16:creationId xmlns:a16="http://schemas.microsoft.com/office/drawing/2014/main" id="{9C5FF34C-215B-450A-9CBD-14A46C797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" y="8591928"/>
            <a:ext cx="653499" cy="653499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:a16="http://schemas.microsoft.com/office/drawing/2014/main" id="{A1A02D25-5E4B-4BE9-B998-51C1EC7ADBBF}"/>
              </a:ext>
            </a:extLst>
          </p:cNvPr>
          <p:cNvSpPr txBox="1"/>
          <p:nvPr/>
        </p:nvSpPr>
        <p:spPr>
          <a:xfrm>
            <a:off x="168485" y="9158855"/>
            <a:ext cx="105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solidFill>
                  <a:srgbClr val="003577"/>
                </a:solidFill>
              </a:rPr>
              <a:t>useetoo.org</a:t>
            </a:r>
            <a:endParaRPr lang="en-GB" sz="1200" b="1" dirty="0">
              <a:solidFill>
                <a:srgbClr val="003577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D1EBC3-F1AD-4A10-8349-7A2DFE90D6D7}"/>
              </a:ext>
            </a:extLst>
          </p:cNvPr>
          <p:cNvSpPr txBox="1"/>
          <p:nvPr/>
        </p:nvSpPr>
        <p:spPr>
          <a:xfrm>
            <a:off x="4008992" y="227011"/>
            <a:ext cx="478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600" dirty="0" err="1"/>
              <a:t>Smartphone</a:t>
            </a:r>
            <a:r>
              <a:rPr lang="cs-CZ" sz="3600" dirty="0"/>
              <a:t> </a:t>
            </a:r>
            <a:r>
              <a:rPr lang="cs-CZ" sz="3600" dirty="0" err="1"/>
              <a:t>Microscope</a:t>
            </a:r>
            <a:endParaRPr lang="de-DE" sz="3600" dirty="0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6010F093-1E8F-4C0B-85A0-89C1A926B4FB}"/>
              </a:ext>
            </a:extLst>
          </p:cNvPr>
          <p:cNvSpPr/>
          <p:nvPr/>
        </p:nvSpPr>
        <p:spPr>
          <a:xfrm>
            <a:off x="1592021" y="116312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8C594A76-46CD-4863-94F2-BD2CB9AB2FF9}"/>
              </a:ext>
            </a:extLst>
          </p:cNvPr>
          <p:cNvSpPr/>
          <p:nvPr/>
        </p:nvSpPr>
        <p:spPr>
          <a:xfrm>
            <a:off x="1592021" y="296312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334411CE-9923-4E9A-8ABC-E92F80D81DB9}"/>
              </a:ext>
            </a:extLst>
          </p:cNvPr>
          <p:cNvSpPr/>
          <p:nvPr/>
        </p:nvSpPr>
        <p:spPr>
          <a:xfrm>
            <a:off x="3392021" y="2963127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E8F41FAA-2199-4B9D-AFAD-E6AEBE563361}"/>
              </a:ext>
            </a:extLst>
          </p:cNvPr>
          <p:cNvSpPr/>
          <p:nvPr/>
        </p:nvSpPr>
        <p:spPr>
          <a:xfrm>
            <a:off x="15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4E34E545-0513-45AB-8601-928EB15679BB}"/>
              </a:ext>
            </a:extLst>
          </p:cNvPr>
          <p:cNvSpPr/>
          <p:nvPr/>
        </p:nvSpPr>
        <p:spPr>
          <a:xfrm>
            <a:off x="33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31B34A8F-0479-4D07-B996-A78AAC6D84F0}"/>
              </a:ext>
            </a:extLst>
          </p:cNvPr>
          <p:cNvSpPr/>
          <p:nvPr/>
        </p:nvSpPr>
        <p:spPr>
          <a:xfrm>
            <a:off x="51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4" name="Obdélník: se zakulacenými rohy 13">
            <a:extLst>
              <a:ext uri="{FF2B5EF4-FFF2-40B4-BE49-F238E27FC236}">
                <a16:creationId xmlns:a16="http://schemas.microsoft.com/office/drawing/2014/main" id="{FCAB0CCF-3001-4706-BD80-D67B8417BF95}"/>
              </a:ext>
            </a:extLst>
          </p:cNvPr>
          <p:cNvSpPr/>
          <p:nvPr/>
        </p:nvSpPr>
        <p:spPr>
          <a:xfrm>
            <a:off x="15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5" name="Obdélník: se zakulacenými rohy 14">
            <a:extLst>
              <a:ext uri="{FF2B5EF4-FFF2-40B4-BE49-F238E27FC236}">
                <a16:creationId xmlns:a16="http://schemas.microsoft.com/office/drawing/2014/main" id="{7BDCCDA7-4348-448E-93B7-BBCA249B19E6}"/>
              </a:ext>
            </a:extLst>
          </p:cNvPr>
          <p:cNvSpPr/>
          <p:nvPr/>
        </p:nvSpPr>
        <p:spPr>
          <a:xfrm>
            <a:off x="33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6" name="Obdélník: se zakulacenými rohy 15">
            <a:extLst>
              <a:ext uri="{FF2B5EF4-FFF2-40B4-BE49-F238E27FC236}">
                <a16:creationId xmlns:a16="http://schemas.microsoft.com/office/drawing/2014/main" id="{4CC837BF-ECF7-4D79-9200-30FDFA988767}"/>
              </a:ext>
            </a:extLst>
          </p:cNvPr>
          <p:cNvSpPr/>
          <p:nvPr/>
        </p:nvSpPr>
        <p:spPr>
          <a:xfrm>
            <a:off x="51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7" name="Obdélník: se zakulacenými rohy 16">
            <a:extLst>
              <a:ext uri="{FF2B5EF4-FFF2-40B4-BE49-F238E27FC236}">
                <a16:creationId xmlns:a16="http://schemas.microsoft.com/office/drawing/2014/main" id="{DF5C9B9D-3472-49C4-BF74-FBF7DB13880A}"/>
              </a:ext>
            </a:extLst>
          </p:cNvPr>
          <p:cNvSpPr/>
          <p:nvPr/>
        </p:nvSpPr>
        <p:spPr>
          <a:xfrm>
            <a:off x="6992021" y="47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8" name="Obdélník: se zakulacenými rohy 17">
            <a:extLst>
              <a:ext uri="{FF2B5EF4-FFF2-40B4-BE49-F238E27FC236}">
                <a16:creationId xmlns:a16="http://schemas.microsoft.com/office/drawing/2014/main" id="{208885EF-E2D5-444D-BEC5-D72F808B5915}"/>
              </a:ext>
            </a:extLst>
          </p:cNvPr>
          <p:cNvSpPr/>
          <p:nvPr/>
        </p:nvSpPr>
        <p:spPr>
          <a:xfrm>
            <a:off x="6992021" y="6563769"/>
            <a:ext cx="1800000" cy="1800000"/>
          </a:xfrm>
          <a:prstGeom prst="roundRect">
            <a:avLst/>
          </a:prstGeom>
          <a:noFill/>
          <a:ln w="57150">
            <a:solidFill>
              <a:srgbClr val="003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9832074D-9D10-4B99-9061-D4A29B8A1165}"/>
              </a:ext>
            </a:extLst>
          </p:cNvPr>
          <p:cNvGrpSpPr/>
          <p:nvPr/>
        </p:nvGrpSpPr>
        <p:grpSpPr>
          <a:xfrm>
            <a:off x="2375847" y="6483620"/>
            <a:ext cx="116566" cy="2037940"/>
            <a:chOff x="2162055" y="4388639"/>
            <a:chExt cx="116566" cy="2037940"/>
          </a:xfrm>
        </p:grpSpPr>
        <p:sp>
          <p:nvSpPr>
            <p:cNvPr id="20" name="Obdélník: se zakulacenými rohy 19">
              <a:extLst>
                <a:ext uri="{FF2B5EF4-FFF2-40B4-BE49-F238E27FC236}">
                  <a16:creationId xmlns:a16="http://schemas.microsoft.com/office/drawing/2014/main" id="{B1D649FF-6E3F-4894-A59F-4824D4362626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bdélník: se zakulacenými rohy 20">
              <a:extLst>
                <a:ext uri="{FF2B5EF4-FFF2-40B4-BE49-F238E27FC236}">
                  <a16:creationId xmlns:a16="http://schemas.microsoft.com/office/drawing/2014/main" id="{DE18BD37-1045-4D68-9366-B8B7CCEE5CC1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D4D86D58-157D-4203-8308-F5B55C4877C6}"/>
              </a:ext>
            </a:extLst>
          </p:cNvPr>
          <p:cNvGrpSpPr/>
          <p:nvPr/>
        </p:nvGrpSpPr>
        <p:grpSpPr>
          <a:xfrm flipH="1">
            <a:off x="6066792" y="6440719"/>
            <a:ext cx="116566" cy="2037940"/>
            <a:chOff x="2162055" y="4388639"/>
            <a:chExt cx="116566" cy="2037940"/>
          </a:xfrm>
        </p:grpSpPr>
        <p:sp>
          <p:nvSpPr>
            <p:cNvPr id="23" name="Obdélník: se zakulacenými rohy 22">
              <a:extLst>
                <a:ext uri="{FF2B5EF4-FFF2-40B4-BE49-F238E27FC236}">
                  <a16:creationId xmlns:a16="http://schemas.microsoft.com/office/drawing/2014/main" id="{9F7FF389-01B7-4DE8-A466-2B89B09201AC}"/>
                </a:ext>
              </a:extLst>
            </p:cNvPr>
            <p:cNvSpPr/>
            <p:nvPr/>
          </p:nvSpPr>
          <p:spPr>
            <a:xfrm rot="2808999">
              <a:off x="1188320" y="5362374"/>
              <a:ext cx="2037940" cy="9047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Obdélník: se zakulacenými rohy 23">
              <a:extLst>
                <a:ext uri="{FF2B5EF4-FFF2-40B4-BE49-F238E27FC236}">
                  <a16:creationId xmlns:a16="http://schemas.microsoft.com/office/drawing/2014/main" id="{B281A3F1-78D4-4C7C-ACAE-77802D9A4937}"/>
                </a:ext>
              </a:extLst>
            </p:cNvPr>
            <p:cNvSpPr/>
            <p:nvPr/>
          </p:nvSpPr>
          <p:spPr>
            <a:xfrm rot="2808999">
              <a:off x="1713000" y="5339087"/>
              <a:ext cx="1080000" cy="512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Obdélník 24">
            <a:extLst>
              <a:ext uri="{FF2B5EF4-FFF2-40B4-BE49-F238E27FC236}">
                <a16:creationId xmlns:a16="http://schemas.microsoft.com/office/drawing/2014/main" id="{51DD4ABD-A3BF-47CF-BF87-4E2C9B3DBB38}"/>
              </a:ext>
            </a:extLst>
          </p:cNvPr>
          <p:cNvSpPr/>
          <p:nvPr/>
        </p:nvSpPr>
        <p:spPr>
          <a:xfrm>
            <a:off x="5462413" y="5010395"/>
            <a:ext cx="1260000" cy="3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E6DCBE22-05F0-46A7-9D18-0635616DF77F}"/>
              </a:ext>
            </a:extLst>
          </p:cNvPr>
          <p:cNvSpPr/>
          <p:nvPr/>
        </p:nvSpPr>
        <p:spPr>
          <a:xfrm>
            <a:off x="5642413" y="5375295"/>
            <a:ext cx="900000" cy="70830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bdélník: s odříznutými horními rohy 26">
            <a:extLst>
              <a:ext uri="{FF2B5EF4-FFF2-40B4-BE49-F238E27FC236}">
                <a16:creationId xmlns:a16="http://schemas.microsoft.com/office/drawing/2014/main" id="{111771F6-4E3B-4FF8-A80F-D4F268206C92}"/>
              </a:ext>
            </a:extLst>
          </p:cNvPr>
          <p:cNvSpPr/>
          <p:nvPr/>
        </p:nvSpPr>
        <p:spPr>
          <a:xfrm>
            <a:off x="2016792" y="5121153"/>
            <a:ext cx="900000" cy="1032964"/>
          </a:xfrm>
          <a:prstGeom prst="snip2SameRect">
            <a:avLst>
              <a:gd name="adj1" fmla="val 28004"/>
              <a:gd name="adj2" fmla="val 0"/>
            </a:avLst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Částečný kruh 27">
            <a:extLst>
              <a:ext uri="{FF2B5EF4-FFF2-40B4-BE49-F238E27FC236}">
                <a16:creationId xmlns:a16="http://schemas.microsoft.com/office/drawing/2014/main" id="{000D36AD-C41F-4BEE-ADC2-C7A600D26042}"/>
              </a:ext>
            </a:extLst>
          </p:cNvPr>
          <p:cNvSpPr/>
          <p:nvPr/>
        </p:nvSpPr>
        <p:spPr>
          <a:xfrm>
            <a:off x="2272309" y="4918811"/>
            <a:ext cx="388966" cy="404683"/>
          </a:xfrm>
          <a:prstGeom prst="pie">
            <a:avLst>
              <a:gd name="adj1" fmla="val 0"/>
              <a:gd name="adj2" fmla="val 10766074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EC010AA6-41CD-4CF0-AF43-3121D1E11E27}"/>
              </a:ext>
            </a:extLst>
          </p:cNvPr>
          <p:cNvSpPr/>
          <p:nvPr/>
        </p:nvSpPr>
        <p:spPr>
          <a:xfrm>
            <a:off x="2016792" y="5400803"/>
            <a:ext cx="900000" cy="457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5C6DE4E3-FB4B-494B-8F78-B90CD37F759B}"/>
              </a:ext>
            </a:extLst>
          </p:cNvPr>
          <p:cNvGrpSpPr/>
          <p:nvPr/>
        </p:nvGrpSpPr>
        <p:grpSpPr>
          <a:xfrm>
            <a:off x="3804787" y="4923076"/>
            <a:ext cx="915355" cy="1201810"/>
            <a:chOff x="3587645" y="2973230"/>
            <a:chExt cx="915355" cy="1201810"/>
          </a:xfrm>
        </p:grpSpPr>
        <p:sp>
          <p:nvSpPr>
            <p:cNvPr id="31" name="Obdélník 30">
              <a:extLst>
                <a:ext uri="{FF2B5EF4-FFF2-40B4-BE49-F238E27FC236}">
                  <a16:creationId xmlns:a16="http://schemas.microsoft.com/office/drawing/2014/main" id="{4CF9311C-1737-469B-8642-2EDFA02BDA19}"/>
                </a:ext>
              </a:extLst>
            </p:cNvPr>
            <p:cNvSpPr/>
            <p:nvPr/>
          </p:nvSpPr>
          <p:spPr>
            <a:xfrm>
              <a:off x="3991322" y="3118372"/>
              <a:ext cx="105818" cy="1056668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2">
                  <a:lumMod val="9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Hvězda: dvaatřiceticípá 31">
              <a:extLst>
                <a:ext uri="{FF2B5EF4-FFF2-40B4-BE49-F238E27FC236}">
                  <a16:creationId xmlns:a16="http://schemas.microsoft.com/office/drawing/2014/main" id="{8634B598-8773-4947-8CF5-D3526C85ABA4}"/>
                </a:ext>
              </a:extLst>
            </p:cNvPr>
            <p:cNvSpPr/>
            <p:nvPr/>
          </p:nvSpPr>
          <p:spPr>
            <a:xfrm>
              <a:off x="3587645" y="2973230"/>
              <a:ext cx="915355" cy="302184"/>
            </a:xfrm>
            <a:prstGeom prst="star32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3" name="Obdélník: se zakulacenými rohy 32">
            <a:extLst>
              <a:ext uri="{FF2B5EF4-FFF2-40B4-BE49-F238E27FC236}">
                <a16:creationId xmlns:a16="http://schemas.microsoft.com/office/drawing/2014/main" id="{4EF29E1F-3F63-44FD-953D-8BF60108D9F5}"/>
              </a:ext>
            </a:extLst>
          </p:cNvPr>
          <p:cNvSpPr/>
          <p:nvPr/>
        </p:nvSpPr>
        <p:spPr>
          <a:xfrm rot="21278302" flipH="1">
            <a:off x="2322201" y="5957871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bdélník: se zakulacenými rohy 33">
            <a:extLst>
              <a:ext uri="{FF2B5EF4-FFF2-40B4-BE49-F238E27FC236}">
                <a16:creationId xmlns:a16="http://schemas.microsoft.com/office/drawing/2014/main" id="{860087D4-6565-4604-BCE2-733C662B9204}"/>
              </a:ext>
            </a:extLst>
          </p:cNvPr>
          <p:cNvSpPr/>
          <p:nvPr/>
        </p:nvSpPr>
        <p:spPr>
          <a:xfrm rot="21278302" flipH="1">
            <a:off x="2322535" y="5797370"/>
            <a:ext cx="2037940" cy="904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71E96020-D4AA-4437-96D9-2F598A025676}"/>
              </a:ext>
            </a:extLst>
          </p:cNvPr>
          <p:cNvSpPr txBox="1"/>
          <p:nvPr/>
        </p:nvSpPr>
        <p:spPr>
          <a:xfrm>
            <a:off x="5951357" y="7740303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Mirror</a:t>
            </a:r>
            <a:endParaRPr lang="de-DE" dirty="0"/>
          </a:p>
        </p:txBody>
      </p: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283132F4-360F-417A-ACE7-83AB1EDD892B}"/>
              </a:ext>
            </a:extLst>
          </p:cNvPr>
          <p:cNvSpPr txBox="1"/>
          <p:nvPr/>
        </p:nvSpPr>
        <p:spPr>
          <a:xfrm>
            <a:off x="1690781" y="7740303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Mirror</a:t>
            </a:r>
            <a:endParaRPr lang="de-DE" dirty="0"/>
          </a:p>
        </p:txBody>
      </p:sp>
      <p:sp>
        <p:nvSpPr>
          <p:cNvPr id="37" name="Obdélník: se zakulacenými rohy 36">
            <a:extLst>
              <a:ext uri="{FF2B5EF4-FFF2-40B4-BE49-F238E27FC236}">
                <a16:creationId xmlns:a16="http://schemas.microsoft.com/office/drawing/2014/main" id="{63345059-714E-4592-9FFF-EDF8B3C20EF3}"/>
              </a:ext>
            </a:extLst>
          </p:cNvPr>
          <p:cNvSpPr/>
          <p:nvPr/>
        </p:nvSpPr>
        <p:spPr>
          <a:xfrm flipH="1">
            <a:off x="5166792" y="4529841"/>
            <a:ext cx="4316583" cy="1989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bdélník: se zakulacenými rohy 37">
            <a:extLst>
              <a:ext uri="{FF2B5EF4-FFF2-40B4-BE49-F238E27FC236}">
                <a16:creationId xmlns:a16="http://schemas.microsoft.com/office/drawing/2014/main" id="{4CA14FC1-E546-4093-96AA-9410EB36465B}"/>
              </a:ext>
            </a:extLst>
          </p:cNvPr>
          <p:cNvSpPr/>
          <p:nvPr/>
        </p:nvSpPr>
        <p:spPr>
          <a:xfrm>
            <a:off x="5837211" y="4631125"/>
            <a:ext cx="459162" cy="9418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bdélník 38">
            <a:extLst>
              <a:ext uri="{FF2B5EF4-FFF2-40B4-BE49-F238E27FC236}">
                <a16:creationId xmlns:a16="http://schemas.microsoft.com/office/drawing/2014/main" id="{635C5392-7036-4CF4-AA6C-69EE4A4CDA9F}"/>
              </a:ext>
            </a:extLst>
          </p:cNvPr>
          <p:cNvSpPr/>
          <p:nvPr/>
        </p:nvSpPr>
        <p:spPr>
          <a:xfrm>
            <a:off x="5893567" y="4741772"/>
            <a:ext cx="354038" cy="26372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bdélník 60">
            <a:extLst>
              <a:ext uri="{FF2B5EF4-FFF2-40B4-BE49-F238E27FC236}">
                <a16:creationId xmlns:a16="http://schemas.microsoft.com/office/drawing/2014/main" id="{69084108-323C-4EAB-9087-BEDD6BB278DB}"/>
              </a:ext>
            </a:extLst>
          </p:cNvPr>
          <p:cNvSpPr/>
          <p:nvPr/>
        </p:nvSpPr>
        <p:spPr>
          <a:xfrm>
            <a:off x="2219263" y="6169485"/>
            <a:ext cx="511017" cy="1435442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420754"/>
              <a:gd name="connsiteY0" fmla="*/ 0 h 1435442"/>
              <a:gd name="connsiteX1" fmla="*/ 420754 w 420754"/>
              <a:gd name="connsiteY1" fmla="*/ 0 h 1435442"/>
              <a:gd name="connsiteX2" fmla="*/ 420754 w 420754"/>
              <a:gd name="connsiteY2" fmla="*/ 1435442 h 1435442"/>
              <a:gd name="connsiteX3" fmla="*/ 66716 w 420754"/>
              <a:gd name="connsiteY3" fmla="*/ 1062618 h 1435442"/>
              <a:gd name="connsiteX4" fmla="*/ 0 w 420754"/>
              <a:gd name="connsiteY4" fmla="*/ 0 h 1435442"/>
              <a:gd name="connsiteX0" fmla="*/ 0 w 511017"/>
              <a:gd name="connsiteY0" fmla="*/ 0 h 1435442"/>
              <a:gd name="connsiteX1" fmla="*/ 511017 w 511017"/>
              <a:gd name="connsiteY1" fmla="*/ 0 h 1435442"/>
              <a:gd name="connsiteX2" fmla="*/ 420754 w 511017"/>
              <a:gd name="connsiteY2" fmla="*/ 1435442 h 1435442"/>
              <a:gd name="connsiteX3" fmla="*/ 66716 w 511017"/>
              <a:gd name="connsiteY3" fmla="*/ 1062618 h 1435442"/>
              <a:gd name="connsiteX4" fmla="*/ 0 w 511017"/>
              <a:gd name="connsiteY4" fmla="*/ 0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17" h="1435442">
                <a:moveTo>
                  <a:pt x="0" y="0"/>
                </a:moveTo>
                <a:lnTo>
                  <a:pt x="511017" y="0"/>
                </a:lnTo>
                <a:lnTo>
                  <a:pt x="420754" y="1435442"/>
                </a:lnTo>
                <a:lnTo>
                  <a:pt x="66716" y="1062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ovnoramenný trojúhelník 61">
            <a:extLst>
              <a:ext uri="{FF2B5EF4-FFF2-40B4-BE49-F238E27FC236}">
                <a16:creationId xmlns:a16="http://schemas.microsoft.com/office/drawing/2014/main" id="{DA154781-2A55-411C-B0FC-A8B8F0AE9C20}"/>
              </a:ext>
            </a:extLst>
          </p:cNvPr>
          <p:cNvSpPr/>
          <p:nvPr/>
        </p:nvSpPr>
        <p:spPr>
          <a:xfrm>
            <a:off x="5978405" y="6723941"/>
            <a:ext cx="176601" cy="771101"/>
          </a:xfrm>
          <a:custGeom>
            <a:avLst/>
            <a:gdLst>
              <a:gd name="connsiteX0" fmla="*/ 0 w 204072"/>
              <a:gd name="connsiteY0" fmla="*/ 771101 h 771101"/>
              <a:gd name="connsiteX1" fmla="*/ 102036 w 204072"/>
              <a:gd name="connsiteY1" fmla="*/ 0 h 771101"/>
              <a:gd name="connsiteX2" fmla="*/ 204072 w 204072"/>
              <a:gd name="connsiteY2" fmla="*/ 771101 h 771101"/>
              <a:gd name="connsiteX3" fmla="*/ 0 w 204072"/>
              <a:gd name="connsiteY3" fmla="*/ 771101 h 771101"/>
              <a:gd name="connsiteX0" fmla="*/ 0 w 176601"/>
              <a:gd name="connsiteY0" fmla="*/ 771101 h 771101"/>
              <a:gd name="connsiteX1" fmla="*/ 102036 w 176601"/>
              <a:gd name="connsiteY1" fmla="*/ 0 h 771101"/>
              <a:gd name="connsiteX2" fmla="*/ 176601 w 176601"/>
              <a:gd name="connsiteY2" fmla="*/ 567029 h 771101"/>
              <a:gd name="connsiteX3" fmla="*/ 0 w 176601"/>
              <a:gd name="connsiteY3" fmla="*/ 771101 h 77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601" h="771101">
                <a:moveTo>
                  <a:pt x="0" y="771101"/>
                </a:moveTo>
                <a:lnTo>
                  <a:pt x="102036" y="0"/>
                </a:lnTo>
                <a:lnTo>
                  <a:pt x="176601" y="567029"/>
                </a:lnTo>
                <a:lnTo>
                  <a:pt x="0" y="77110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bdélník 60">
            <a:extLst>
              <a:ext uri="{FF2B5EF4-FFF2-40B4-BE49-F238E27FC236}">
                <a16:creationId xmlns:a16="http://schemas.microsoft.com/office/drawing/2014/main" id="{D9587C2D-1A05-4240-83AD-FB88375F53E0}"/>
              </a:ext>
            </a:extLst>
          </p:cNvPr>
          <p:cNvSpPr/>
          <p:nvPr/>
        </p:nvSpPr>
        <p:spPr>
          <a:xfrm rot="16200000">
            <a:off x="4020494" y="5482575"/>
            <a:ext cx="393283" cy="3875740"/>
          </a:xfrm>
          <a:custGeom>
            <a:avLst/>
            <a:gdLst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435442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0 w 354038"/>
              <a:gd name="connsiteY3" fmla="*/ 1062618 h 1435442"/>
              <a:gd name="connsiteX4" fmla="*/ 0 w 354038"/>
              <a:gd name="connsiteY4" fmla="*/ 0 h 1435442"/>
              <a:gd name="connsiteX0" fmla="*/ 0 w 354038"/>
              <a:gd name="connsiteY0" fmla="*/ 0 h 1435442"/>
              <a:gd name="connsiteX1" fmla="*/ 354038 w 354038"/>
              <a:gd name="connsiteY1" fmla="*/ 0 h 1435442"/>
              <a:gd name="connsiteX2" fmla="*/ 354038 w 354038"/>
              <a:gd name="connsiteY2" fmla="*/ 1435442 h 1435442"/>
              <a:gd name="connsiteX3" fmla="*/ 160903 w 354038"/>
              <a:gd name="connsiteY3" fmla="*/ 1366879 h 1435442"/>
              <a:gd name="connsiteX4" fmla="*/ 0 w 354038"/>
              <a:gd name="connsiteY4" fmla="*/ 0 h 1435442"/>
              <a:gd name="connsiteX0" fmla="*/ 0 w 432527"/>
              <a:gd name="connsiteY0" fmla="*/ 19108 h 1454550"/>
              <a:gd name="connsiteX1" fmla="*/ 432527 w 432527"/>
              <a:gd name="connsiteY1" fmla="*/ 0 h 1454550"/>
              <a:gd name="connsiteX2" fmla="*/ 354038 w 432527"/>
              <a:gd name="connsiteY2" fmla="*/ 1454550 h 1454550"/>
              <a:gd name="connsiteX3" fmla="*/ 160903 w 432527"/>
              <a:gd name="connsiteY3" fmla="*/ 1385987 h 1454550"/>
              <a:gd name="connsiteX4" fmla="*/ 0 w 432527"/>
              <a:gd name="connsiteY4" fmla="*/ 19108 h 1454550"/>
              <a:gd name="connsiteX0" fmla="*/ 0 w 412905"/>
              <a:gd name="connsiteY0" fmla="*/ 142577 h 1454550"/>
              <a:gd name="connsiteX1" fmla="*/ 412905 w 412905"/>
              <a:gd name="connsiteY1" fmla="*/ 0 h 1454550"/>
              <a:gd name="connsiteX2" fmla="*/ 334416 w 412905"/>
              <a:gd name="connsiteY2" fmla="*/ 1454550 h 1454550"/>
              <a:gd name="connsiteX3" fmla="*/ 141281 w 412905"/>
              <a:gd name="connsiteY3" fmla="*/ 1385987 h 1454550"/>
              <a:gd name="connsiteX4" fmla="*/ 0 w 412905"/>
              <a:gd name="connsiteY4" fmla="*/ 142577 h 1454550"/>
              <a:gd name="connsiteX0" fmla="*/ 0 w 393283"/>
              <a:gd name="connsiteY0" fmla="*/ 139636 h 1451609"/>
              <a:gd name="connsiteX1" fmla="*/ 393283 w 393283"/>
              <a:gd name="connsiteY1" fmla="*/ 0 h 1451609"/>
              <a:gd name="connsiteX2" fmla="*/ 334416 w 393283"/>
              <a:gd name="connsiteY2" fmla="*/ 1451609 h 1451609"/>
              <a:gd name="connsiteX3" fmla="*/ 141281 w 393283"/>
              <a:gd name="connsiteY3" fmla="*/ 1383046 h 1451609"/>
              <a:gd name="connsiteX4" fmla="*/ 0 w 393283"/>
              <a:gd name="connsiteY4" fmla="*/ 139636 h 14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283" h="1451609">
                <a:moveTo>
                  <a:pt x="0" y="139636"/>
                </a:moveTo>
                <a:lnTo>
                  <a:pt x="393283" y="0"/>
                </a:lnTo>
                <a:lnTo>
                  <a:pt x="334416" y="1451609"/>
                </a:lnTo>
                <a:lnTo>
                  <a:pt x="141281" y="1383046"/>
                </a:lnTo>
                <a:lnTo>
                  <a:pt x="0" y="13963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442B6825-FE8F-42DE-8A78-31C16A9ACE7F}"/>
              </a:ext>
            </a:extLst>
          </p:cNvPr>
          <p:cNvSpPr txBox="1"/>
          <p:nvPr/>
        </p:nvSpPr>
        <p:spPr>
          <a:xfrm>
            <a:off x="3754579" y="7275023"/>
            <a:ext cx="9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(</a:t>
            </a:r>
            <a:r>
              <a:rPr lang="cs-CZ" dirty="0" err="1"/>
              <a:t>empty</a:t>
            </a:r>
            <a:r>
              <a:rPr lang="cs-CZ" dirty="0"/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DFE43833-A719-4A51-B1F7-6478D96C4EBB}"/>
              </a:ext>
            </a:extLst>
          </p:cNvPr>
          <p:cNvSpPr txBox="1"/>
          <p:nvPr/>
        </p:nvSpPr>
        <p:spPr>
          <a:xfrm>
            <a:off x="5574629" y="6108335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Eyepiece</a:t>
            </a:r>
            <a:endParaRPr lang="de-DE" dirty="0"/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7DEAB788-9031-4553-A1DD-A900ED003720}"/>
              </a:ext>
            </a:extLst>
          </p:cNvPr>
          <p:cNvSpPr txBox="1"/>
          <p:nvPr/>
        </p:nvSpPr>
        <p:spPr>
          <a:xfrm>
            <a:off x="2207769" y="54462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10×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TextovéPole 45">
            <a:extLst>
              <a:ext uri="{FF2B5EF4-FFF2-40B4-BE49-F238E27FC236}">
                <a16:creationId xmlns:a16="http://schemas.microsoft.com/office/drawing/2014/main" id="{A6F2641C-85FA-4C3B-8391-5D0426402250}"/>
              </a:ext>
            </a:extLst>
          </p:cNvPr>
          <p:cNvSpPr txBox="1"/>
          <p:nvPr/>
        </p:nvSpPr>
        <p:spPr>
          <a:xfrm>
            <a:off x="5813381" y="545296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20×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Ovál 46">
            <a:extLst>
              <a:ext uri="{FF2B5EF4-FFF2-40B4-BE49-F238E27FC236}">
                <a16:creationId xmlns:a16="http://schemas.microsoft.com/office/drawing/2014/main" id="{3602F071-3E4C-464D-ACCF-06D025962720}"/>
              </a:ext>
            </a:extLst>
          </p:cNvPr>
          <p:cNvSpPr/>
          <p:nvPr/>
        </p:nvSpPr>
        <p:spPr>
          <a:xfrm rot="5400000">
            <a:off x="5984974" y="4882120"/>
            <a:ext cx="172677" cy="6288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ovnoramenný trojúhelník 47">
            <a:extLst>
              <a:ext uri="{FF2B5EF4-FFF2-40B4-BE49-F238E27FC236}">
                <a16:creationId xmlns:a16="http://schemas.microsoft.com/office/drawing/2014/main" id="{7A61B804-E3B3-4BC9-846C-ABE40FFC5C9A}"/>
              </a:ext>
            </a:extLst>
          </p:cNvPr>
          <p:cNvSpPr/>
          <p:nvPr/>
        </p:nvSpPr>
        <p:spPr>
          <a:xfrm flipV="1">
            <a:off x="5984930" y="6083596"/>
            <a:ext cx="176601" cy="637129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Kosoúhelník 48">
            <a:extLst>
              <a:ext uri="{FF2B5EF4-FFF2-40B4-BE49-F238E27FC236}">
                <a16:creationId xmlns:a16="http://schemas.microsoft.com/office/drawing/2014/main" id="{F32E0620-9CEF-48DF-B8C7-092092380B49}"/>
              </a:ext>
            </a:extLst>
          </p:cNvPr>
          <p:cNvSpPr/>
          <p:nvPr/>
        </p:nvSpPr>
        <p:spPr>
          <a:xfrm>
            <a:off x="1746614" y="4533505"/>
            <a:ext cx="1490815" cy="36146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Grafický objekt 49" descr="List">
            <a:extLst>
              <a:ext uri="{FF2B5EF4-FFF2-40B4-BE49-F238E27FC236}">
                <a16:creationId xmlns:a16="http://schemas.microsoft.com/office/drawing/2014/main" id="{67E2DBBA-77B2-4541-A17A-66C4D54F13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1620" y="4617732"/>
            <a:ext cx="189735" cy="189735"/>
          </a:xfrm>
          <a:prstGeom prst="rect">
            <a:avLst/>
          </a:prstGeom>
        </p:spPr>
      </p:pic>
      <p:sp>
        <p:nvSpPr>
          <p:cNvPr id="51" name="Rovnoramenný trojúhelník 50">
            <a:extLst>
              <a:ext uri="{FF2B5EF4-FFF2-40B4-BE49-F238E27FC236}">
                <a16:creationId xmlns:a16="http://schemas.microsoft.com/office/drawing/2014/main" id="{A2A3529F-12BC-4BAA-9D4A-CA90BD47581A}"/>
              </a:ext>
            </a:extLst>
          </p:cNvPr>
          <p:cNvSpPr/>
          <p:nvPr/>
        </p:nvSpPr>
        <p:spPr>
          <a:xfrm>
            <a:off x="2272309" y="4704820"/>
            <a:ext cx="377900" cy="405573"/>
          </a:xfrm>
          <a:prstGeom prst="triangl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" name="Skupina 51">
            <a:extLst>
              <a:ext uri="{FF2B5EF4-FFF2-40B4-BE49-F238E27FC236}">
                <a16:creationId xmlns:a16="http://schemas.microsoft.com/office/drawing/2014/main" id="{D590872A-79FF-4207-829B-360DC8E60ED4}"/>
              </a:ext>
            </a:extLst>
          </p:cNvPr>
          <p:cNvGrpSpPr/>
          <p:nvPr/>
        </p:nvGrpSpPr>
        <p:grpSpPr>
          <a:xfrm>
            <a:off x="1455628" y="2920159"/>
            <a:ext cx="2072787" cy="180470"/>
            <a:chOff x="7397625" y="2487823"/>
            <a:chExt cx="2072788" cy="180470"/>
          </a:xfrm>
        </p:grpSpPr>
        <p:sp>
          <p:nvSpPr>
            <p:cNvPr id="53" name="Obdélník: se zakulacenými rohy 52">
              <a:extLst>
                <a:ext uri="{FF2B5EF4-FFF2-40B4-BE49-F238E27FC236}">
                  <a16:creationId xmlns:a16="http://schemas.microsoft.com/office/drawing/2014/main" id="{866746F3-DB36-47BC-97C6-467F0CE3B072}"/>
                </a:ext>
              </a:extLst>
            </p:cNvPr>
            <p:cNvSpPr/>
            <p:nvPr/>
          </p:nvSpPr>
          <p:spPr>
            <a:xfrm flipH="1">
              <a:off x="7397625" y="2487823"/>
              <a:ext cx="2072787" cy="90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 dirty="0"/>
            </a:p>
          </p:txBody>
        </p:sp>
        <p:sp>
          <p:nvSpPr>
            <p:cNvPr id="54" name="Obdélník 53">
              <a:extLst>
                <a:ext uri="{FF2B5EF4-FFF2-40B4-BE49-F238E27FC236}">
                  <a16:creationId xmlns:a16="http://schemas.microsoft.com/office/drawing/2014/main" id="{D658BC6A-8661-499F-9092-81B171B56C8E}"/>
                </a:ext>
              </a:extLst>
            </p:cNvPr>
            <p:cNvSpPr/>
            <p:nvPr/>
          </p:nvSpPr>
          <p:spPr>
            <a:xfrm>
              <a:off x="7397626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5" name="Obdélník 54">
              <a:extLst>
                <a:ext uri="{FF2B5EF4-FFF2-40B4-BE49-F238E27FC236}">
                  <a16:creationId xmlns:a16="http://schemas.microsoft.com/office/drawing/2014/main" id="{91109F4E-E1A5-4080-A9CD-07F0B0A4F7BC}"/>
                </a:ext>
              </a:extLst>
            </p:cNvPr>
            <p:cNvSpPr/>
            <p:nvPr/>
          </p:nvSpPr>
          <p:spPr>
            <a:xfrm>
              <a:off x="7487626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6" name="Obdélník 55">
              <a:extLst>
                <a:ext uri="{FF2B5EF4-FFF2-40B4-BE49-F238E27FC236}">
                  <a16:creationId xmlns:a16="http://schemas.microsoft.com/office/drawing/2014/main" id="{9B3F3E11-9E4C-4F00-9FF7-1ADE5BA50C52}"/>
                </a:ext>
              </a:extLst>
            </p:cNvPr>
            <p:cNvSpPr/>
            <p:nvPr/>
          </p:nvSpPr>
          <p:spPr>
            <a:xfrm>
              <a:off x="7577626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7" name="Obdélník 56">
              <a:extLst>
                <a:ext uri="{FF2B5EF4-FFF2-40B4-BE49-F238E27FC236}">
                  <a16:creationId xmlns:a16="http://schemas.microsoft.com/office/drawing/2014/main" id="{9EBBAE15-AABD-4DE7-8622-4F271D81F462}"/>
                </a:ext>
              </a:extLst>
            </p:cNvPr>
            <p:cNvSpPr/>
            <p:nvPr/>
          </p:nvSpPr>
          <p:spPr>
            <a:xfrm>
              <a:off x="7757626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8" name="Obdélník 57">
              <a:extLst>
                <a:ext uri="{FF2B5EF4-FFF2-40B4-BE49-F238E27FC236}">
                  <a16:creationId xmlns:a16="http://schemas.microsoft.com/office/drawing/2014/main" id="{82753A96-1C54-4C76-B226-48B5C7C860D9}"/>
                </a:ext>
              </a:extLst>
            </p:cNvPr>
            <p:cNvSpPr/>
            <p:nvPr/>
          </p:nvSpPr>
          <p:spPr>
            <a:xfrm>
              <a:off x="7847626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59" name="Obdélník 58">
              <a:extLst>
                <a:ext uri="{FF2B5EF4-FFF2-40B4-BE49-F238E27FC236}">
                  <a16:creationId xmlns:a16="http://schemas.microsoft.com/office/drawing/2014/main" id="{69395779-E4E8-4BBB-86E5-12DE98D582C4}"/>
                </a:ext>
              </a:extLst>
            </p:cNvPr>
            <p:cNvSpPr/>
            <p:nvPr/>
          </p:nvSpPr>
          <p:spPr>
            <a:xfrm>
              <a:off x="7937626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0" name="Obdélník 59">
              <a:extLst>
                <a:ext uri="{FF2B5EF4-FFF2-40B4-BE49-F238E27FC236}">
                  <a16:creationId xmlns:a16="http://schemas.microsoft.com/office/drawing/2014/main" id="{286CB902-34E5-40B6-A649-E7DA46E5526F}"/>
                </a:ext>
              </a:extLst>
            </p:cNvPr>
            <p:cNvSpPr/>
            <p:nvPr/>
          </p:nvSpPr>
          <p:spPr>
            <a:xfrm>
              <a:off x="8114428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1" name="Obdélník 60">
              <a:extLst>
                <a:ext uri="{FF2B5EF4-FFF2-40B4-BE49-F238E27FC236}">
                  <a16:creationId xmlns:a16="http://schemas.microsoft.com/office/drawing/2014/main" id="{1E7F267D-1E50-4BFC-8CEA-408DA7664FFA}"/>
                </a:ext>
              </a:extLst>
            </p:cNvPr>
            <p:cNvSpPr/>
            <p:nvPr/>
          </p:nvSpPr>
          <p:spPr>
            <a:xfrm>
              <a:off x="8204428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2" name="Obdélník 61">
              <a:extLst>
                <a:ext uri="{FF2B5EF4-FFF2-40B4-BE49-F238E27FC236}">
                  <a16:creationId xmlns:a16="http://schemas.microsoft.com/office/drawing/2014/main" id="{0BBE82D9-1DC5-49F0-893C-6E0079C1C165}"/>
                </a:ext>
              </a:extLst>
            </p:cNvPr>
            <p:cNvSpPr/>
            <p:nvPr/>
          </p:nvSpPr>
          <p:spPr>
            <a:xfrm>
              <a:off x="8294428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3" name="Obdélník 62">
              <a:extLst>
                <a:ext uri="{FF2B5EF4-FFF2-40B4-BE49-F238E27FC236}">
                  <a16:creationId xmlns:a16="http://schemas.microsoft.com/office/drawing/2014/main" id="{17BA5DA0-2835-451E-B7AC-C6FBA40E95E9}"/>
                </a:ext>
              </a:extLst>
            </p:cNvPr>
            <p:cNvSpPr/>
            <p:nvPr/>
          </p:nvSpPr>
          <p:spPr>
            <a:xfrm>
              <a:off x="8474428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4" name="Obdélník 63">
              <a:extLst>
                <a:ext uri="{FF2B5EF4-FFF2-40B4-BE49-F238E27FC236}">
                  <a16:creationId xmlns:a16="http://schemas.microsoft.com/office/drawing/2014/main" id="{F4FF9E43-4970-42C9-B3EC-EA08B1AF0247}"/>
                </a:ext>
              </a:extLst>
            </p:cNvPr>
            <p:cNvSpPr/>
            <p:nvPr/>
          </p:nvSpPr>
          <p:spPr>
            <a:xfrm>
              <a:off x="8564428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5" name="Obdélník 64">
              <a:extLst>
                <a:ext uri="{FF2B5EF4-FFF2-40B4-BE49-F238E27FC236}">
                  <a16:creationId xmlns:a16="http://schemas.microsoft.com/office/drawing/2014/main" id="{AEDB72BC-652C-45D1-89FA-D204D3936812}"/>
                </a:ext>
              </a:extLst>
            </p:cNvPr>
            <p:cNvSpPr/>
            <p:nvPr/>
          </p:nvSpPr>
          <p:spPr>
            <a:xfrm>
              <a:off x="8654428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6" name="Obdélník 65">
              <a:extLst>
                <a:ext uri="{FF2B5EF4-FFF2-40B4-BE49-F238E27FC236}">
                  <a16:creationId xmlns:a16="http://schemas.microsoft.com/office/drawing/2014/main" id="{A3050DAA-3567-4463-9CFD-4284BB3AE93F}"/>
                </a:ext>
              </a:extLst>
            </p:cNvPr>
            <p:cNvSpPr/>
            <p:nvPr/>
          </p:nvSpPr>
          <p:spPr>
            <a:xfrm>
              <a:off x="8840413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7" name="Obdélník 66">
              <a:extLst>
                <a:ext uri="{FF2B5EF4-FFF2-40B4-BE49-F238E27FC236}">
                  <a16:creationId xmlns:a16="http://schemas.microsoft.com/office/drawing/2014/main" id="{B937D364-1AE5-498C-9D9D-63DB35D933C3}"/>
                </a:ext>
              </a:extLst>
            </p:cNvPr>
            <p:cNvSpPr/>
            <p:nvPr/>
          </p:nvSpPr>
          <p:spPr>
            <a:xfrm>
              <a:off x="8930413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8" name="Obdélník 67">
              <a:extLst>
                <a:ext uri="{FF2B5EF4-FFF2-40B4-BE49-F238E27FC236}">
                  <a16:creationId xmlns:a16="http://schemas.microsoft.com/office/drawing/2014/main" id="{34E61935-E851-44DD-8887-622BA648FA20}"/>
                </a:ext>
              </a:extLst>
            </p:cNvPr>
            <p:cNvSpPr/>
            <p:nvPr/>
          </p:nvSpPr>
          <p:spPr>
            <a:xfrm>
              <a:off x="9020413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69" name="Obdélník 68">
              <a:extLst>
                <a:ext uri="{FF2B5EF4-FFF2-40B4-BE49-F238E27FC236}">
                  <a16:creationId xmlns:a16="http://schemas.microsoft.com/office/drawing/2014/main" id="{F9B42AA2-3EDD-44D4-A13B-1399A3164707}"/>
                </a:ext>
              </a:extLst>
            </p:cNvPr>
            <p:cNvSpPr/>
            <p:nvPr/>
          </p:nvSpPr>
          <p:spPr>
            <a:xfrm>
              <a:off x="9200413" y="2578293"/>
              <a:ext cx="90000" cy="9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0" name="Obdélník 69">
              <a:extLst>
                <a:ext uri="{FF2B5EF4-FFF2-40B4-BE49-F238E27FC236}">
                  <a16:creationId xmlns:a16="http://schemas.microsoft.com/office/drawing/2014/main" id="{C7823A19-F06A-4DBD-88AA-EBB3BB7CBD66}"/>
                </a:ext>
              </a:extLst>
            </p:cNvPr>
            <p:cNvSpPr/>
            <p:nvPr/>
          </p:nvSpPr>
          <p:spPr>
            <a:xfrm>
              <a:off x="9290413" y="2578293"/>
              <a:ext cx="90000" cy="9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  <p:sp>
          <p:nvSpPr>
            <p:cNvPr id="71" name="Obdélník 70">
              <a:extLst>
                <a:ext uri="{FF2B5EF4-FFF2-40B4-BE49-F238E27FC236}">
                  <a16:creationId xmlns:a16="http://schemas.microsoft.com/office/drawing/2014/main" id="{A3E76F8A-F2B0-4E69-8BA8-C37B89E66FD9}"/>
                </a:ext>
              </a:extLst>
            </p:cNvPr>
            <p:cNvSpPr/>
            <p:nvPr/>
          </p:nvSpPr>
          <p:spPr>
            <a:xfrm>
              <a:off x="9380413" y="2578293"/>
              <a:ext cx="90000" cy="9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799"/>
            </a:p>
          </p:txBody>
        </p:sp>
      </p:grpSp>
      <p:sp>
        <p:nvSpPr>
          <p:cNvPr id="72" name="Obdélník 21">
            <a:extLst>
              <a:ext uri="{FF2B5EF4-FFF2-40B4-BE49-F238E27FC236}">
                <a16:creationId xmlns:a16="http://schemas.microsoft.com/office/drawing/2014/main" id="{D3253935-2BE7-402D-AE8E-54E487BB4CD6}"/>
              </a:ext>
            </a:extLst>
          </p:cNvPr>
          <p:cNvSpPr/>
          <p:nvPr/>
        </p:nvSpPr>
        <p:spPr>
          <a:xfrm>
            <a:off x="1936177" y="3101098"/>
            <a:ext cx="743152" cy="1440000"/>
          </a:xfrm>
          <a:custGeom>
            <a:avLst/>
            <a:gdLst>
              <a:gd name="connsiteX0" fmla="*/ 0 w 743152"/>
              <a:gd name="connsiteY0" fmla="*/ 0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0 w 743152"/>
              <a:gd name="connsiteY4" fmla="*/ 0 h 932319"/>
              <a:gd name="connsiteX0" fmla="*/ 205563 w 743152"/>
              <a:gd name="connsiteY0" fmla="*/ 7088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  <a:gd name="connsiteX0" fmla="*/ 205563 w 743152"/>
              <a:gd name="connsiteY0" fmla="*/ 7088 h 932319"/>
              <a:gd name="connsiteX1" fmla="*/ 530500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52" h="932319">
                <a:moveTo>
                  <a:pt x="205563" y="7088"/>
                </a:moveTo>
                <a:lnTo>
                  <a:pt x="530500" y="0"/>
                </a:lnTo>
                <a:lnTo>
                  <a:pt x="743152" y="932319"/>
                </a:lnTo>
                <a:lnTo>
                  <a:pt x="0" y="932319"/>
                </a:lnTo>
                <a:lnTo>
                  <a:pt x="205563" y="7088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  <a:alpha val="5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  <a:alpha val="5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73" name="Obdélník 21">
            <a:extLst>
              <a:ext uri="{FF2B5EF4-FFF2-40B4-BE49-F238E27FC236}">
                <a16:creationId xmlns:a16="http://schemas.microsoft.com/office/drawing/2014/main" id="{070B6594-C3E7-4EA0-B6E9-0C24552EF9B1}"/>
              </a:ext>
            </a:extLst>
          </p:cNvPr>
          <p:cNvSpPr/>
          <p:nvPr/>
        </p:nvSpPr>
        <p:spPr>
          <a:xfrm>
            <a:off x="2300446" y="3097949"/>
            <a:ext cx="743152" cy="1440000"/>
          </a:xfrm>
          <a:custGeom>
            <a:avLst/>
            <a:gdLst>
              <a:gd name="connsiteX0" fmla="*/ 0 w 743152"/>
              <a:gd name="connsiteY0" fmla="*/ 0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0 w 743152"/>
              <a:gd name="connsiteY4" fmla="*/ 0 h 932319"/>
              <a:gd name="connsiteX0" fmla="*/ 205563 w 743152"/>
              <a:gd name="connsiteY0" fmla="*/ 7088 h 932319"/>
              <a:gd name="connsiteX1" fmla="*/ 743152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  <a:gd name="connsiteX0" fmla="*/ 205563 w 743152"/>
              <a:gd name="connsiteY0" fmla="*/ 7088 h 932319"/>
              <a:gd name="connsiteX1" fmla="*/ 530500 w 743152"/>
              <a:gd name="connsiteY1" fmla="*/ 0 h 932319"/>
              <a:gd name="connsiteX2" fmla="*/ 743152 w 743152"/>
              <a:gd name="connsiteY2" fmla="*/ 932319 h 932319"/>
              <a:gd name="connsiteX3" fmla="*/ 0 w 743152"/>
              <a:gd name="connsiteY3" fmla="*/ 932319 h 932319"/>
              <a:gd name="connsiteX4" fmla="*/ 205563 w 743152"/>
              <a:gd name="connsiteY4" fmla="*/ 7088 h 93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152" h="932319">
                <a:moveTo>
                  <a:pt x="205563" y="7088"/>
                </a:moveTo>
                <a:lnTo>
                  <a:pt x="530500" y="0"/>
                </a:lnTo>
                <a:lnTo>
                  <a:pt x="743152" y="932319"/>
                </a:lnTo>
                <a:lnTo>
                  <a:pt x="0" y="932319"/>
                </a:lnTo>
                <a:lnTo>
                  <a:pt x="205563" y="7088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  <a:alpha val="5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  <a:alpha val="5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74" name="TextovéPole 73">
            <a:extLst>
              <a:ext uri="{FF2B5EF4-FFF2-40B4-BE49-F238E27FC236}">
                <a16:creationId xmlns:a16="http://schemas.microsoft.com/office/drawing/2014/main" id="{17C7ED6D-EB58-49EA-8D12-83E1A843676C}"/>
              </a:ext>
            </a:extLst>
          </p:cNvPr>
          <p:cNvSpPr txBox="1"/>
          <p:nvPr/>
        </p:nvSpPr>
        <p:spPr>
          <a:xfrm>
            <a:off x="1850169" y="2347446"/>
            <a:ext cx="1163717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/>
              <a:t>LED </a:t>
            </a:r>
            <a:r>
              <a:rPr lang="de-DE" sz="1999" dirty="0" err="1"/>
              <a:t>array</a:t>
            </a:r>
            <a:endParaRPr lang="de-DE" sz="1999" dirty="0"/>
          </a:p>
        </p:txBody>
      </p:sp>
      <p:sp>
        <p:nvSpPr>
          <p:cNvPr id="75" name="TextovéPole 74">
            <a:extLst>
              <a:ext uri="{FF2B5EF4-FFF2-40B4-BE49-F238E27FC236}">
                <a16:creationId xmlns:a16="http://schemas.microsoft.com/office/drawing/2014/main" id="{1993035D-A6F7-4965-BCDC-5414106AF1E6}"/>
              </a:ext>
            </a:extLst>
          </p:cNvPr>
          <p:cNvSpPr txBox="1"/>
          <p:nvPr/>
        </p:nvSpPr>
        <p:spPr>
          <a:xfrm>
            <a:off x="5411130" y="387163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Smartphone</a:t>
            </a:r>
            <a:endParaRPr lang="de-DE" dirty="0"/>
          </a:p>
        </p:txBody>
      </p: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64456C01-76FB-4080-975B-1C54622D3DEA}"/>
              </a:ext>
            </a:extLst>
          </p:cNvPr>
          <p:cNvSpPr txBox="1"/>
          <p:nvPr/>
        </p:nvSpPr>
        <p:spPr>
          <a:xfrm>
            <a:off x="5621387" y="4119326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Camera</a:t>
            </a:r>
            <a:endParaRPr lang="de-DE" dirty="0"/>
          </a:p>
        </p:txBody>
      </p:sp>
      <p:grpSp>
        <p:nvGrpSpPr>
          <p:cNvPr id="77" name="Skupina 76">
            <a:extLst>
              <a:ext uri="{FF2B5EF4-FFF2-40B4-BE49-F238E27FC236}">
                <a16:creationId xmlns:a16="http://schemas.microsoft.com/office/drawing/2014/main" id="{11157BDF-C38D-4B34-8AC3-07994DEC4784}"/>
              </a:ext>
            </a:extLst>
          </p:cNvPr>
          <p:cNvGrpSpPr/>
          <p:nvPr/>
        </p:nvGrpSpPr>
        <p:grpSpPr>
          <a:xfrm rot="16200000">
            <a:off x="5648319" y="2679896"/>
            <a:ext cx="720000" cy="1085196"/>
            <a:chOff x="8881807" y="1767048"/>
            <a:chExt cx="720000" cy="1085196"/>
          </a:xfrm>
        </p:grpSpPr>
        <p:sp>
          <p:nvSpPr>
            <p:cNvPr id="78" name="Částečný kruh 77">
              <a:extLst>
                <a:ext uri="{FF2B5EF4-FFF2-40B4-BE49-F238E27FC236}">
                  <a16:creationId xmlns:a16="http://schemas.microsoft.com/office/drawing/2014/main" id="{40184B51-BC14-407F-96BF-099F4779FCC9}"/>
                </a:ext>
              </a:extLst>
            </p:cNvPr>
            <p:cNvSpPr/>
            <p:nvPr/>
          </p:nvSpPr>
          <p:spPr>
            <a:xfrm rot="18537015">
              <a:off x="8881807" y="1992971"/>
              <a:ext cx="720000" cy="720000"/>
            </a:xfrm>
            <a:prstGeom prst="pie">
              <a:avLst>
                <a:gd name="adj1" fmla="val 11452731"/>
                <a:gd name="adj2" fmla="val 1620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79" name="Ovál 78">
              <a:extLst>
                <a:ext uri="{FF2B5EF4-FFF2-40B4-BE49-F238E27FC236}">
                  <a16:creationId xmlns:a16="http://schemas.microsoft.com/office/drawing/2014/main" id="{020C7191-8DDE-4C12-8A05-28C5F420881E}"/>
                </a:ext>
              </a:extLst>
            </p:cNvPr>
            <p:cNvSpPr/>
            <p:nvPr/>
          </p:nvSpPr>
          <p:spPr>
            <a:xfrm>
              <a:off x="8885023" y="2166304"/>
              <a:ext cx="137319" cy="372824"/>
            </a:xfrm>
            <a:prstGeom prst="ellipse">
              <a:avLst/>
            </a:prstGeom>
            <a:solidFill>
              <a:srgbClr val="73BD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ál 79">
              <a:extLst>
                <a:ext uri="{FF2B5EF4-FFF2-40B4-BE49-F238E27FC236}">
                  <a16:creationId xmlns:a16="http://schemas.microsoft.com/office/drawing/2014/main" id="{EAE83FD1-BDDD-40DB-9779-6AC481C209C5}"/>
                </a:ext>
              </a:extLst>
            </p:cNvPr>
            <p:cNvSpPr/>
            <p:nvPr/>
          </p:nvSpPr>
          <p:spPr>
            <a:xfrm>
              <a:off x="8885023" y="2255693"/>
              <a:ext cx="45719" cy="1945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blouk 80">
              <a:extLst>
                <a:ext uri="{FF2B5EF4-FFF2-40B4-BE49-F238E27FC236}">
                  <a16:creationId xmlns:a16="http://schemas.microsoft.com/office/drawing/2014/main" id="{8F2AB145-B2B7-47C6-9F13-7912D4917286}"/>
                </a:ext>
              </a:extLst>
            </p:cNvPr>
            <p:cNvSpPr/>
            <p:nvPr/>
          </p:nvSpPr>
          <p:spPr>
            <a:xfrm rot="11825964">
              <a:off x="8888160" y="176704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blouk 81">
              <a:extLst>
                <a:ext uri="{FF2B5EF4-FFF2-40B4-BE49-F238E27FC236}">
                  <a16:creationId xmlns:a16="http://schemas.microsoft.com/office/drawing/2014/main" id="{A5C4E6FC-070A-4F1D-95EA-6F6263B50B8B}"/>
                </a:ext>
              </a:extLst>
            </p:cNvPr>
            <p:cNvSpPr/>
            <p:nvPr/>
          </p:nvSpPr>
          <p:spPr>
            <a:xfrm rot="16200000">
              <a:off x="8941240" y="2512778"/>
              <a:ext cx="306108" cy="372824"/>
            </a:xfrm>
            <a:prstGeom prst="arc">
              <a:avLst>
                <a:gd name="adj1" fmla="val 16200000"/>
                <a:gd name="adj2" fmla="val 1940573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TextovéPole 82">
            <a:extLst>
              <a:ext uri="{FF2B5EF4-FFF2-40B4-BE49-F238E27FC236}">
                <a16:creationId xmlns:a16="http://schemas.microsoft.com/office/drawing/2014/main" id="{FE31216D-9EB5-4F37-8E27-7A24CD5FBEA3}"/>
              </a:ext>
            </a:extLst>
          </p:cNvPr>
          <p:cNvSpPr txBox="1"/>
          <p:nvPr/>
        </p:nvSpPr>
        <p:spPr>
          <a:xfrm>
            <a:off x="5871281" y="3646789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 err="1"/>
              <a:t>or</a:t>
            </a:r>
            <a:endParaRPr lang="cs-CZ" sz="1200" dirty="0"/>
          </a:p>
        </p:txBody>
      </p:sp>
      <p:grpSp>
        <p:nvGrpSpPr>
          <p:cNvPr id="84" name="Skupina 83">
            <a:extLst>
              <a:ext uri="{FF2B5EF4-FFF2-40B4-BE49-F238E27FC236}">
                <a16:creationId xmlns:a16="http://schemas.microsoft.com/office/drawing/2014/main" id="{41B3A640-BBF0-4EEA-8122-1DD9FD330FE6}"/>
              </a:ext>
            </a:extLst>
          </p:cNvPr>
          <p:cNvGrpSpPr/>
          <p:nvPr/>
        </p:nvGrpSpPr>
        <p:grpSpPr>
          <a:xfrm>
            <a:off x="8225568" y="2326602"/>
            <a:ext cx="1027922" cy="2005343"/>
            <a:chOff x="8010480" y="432732"/>
            <a:chExt cx="1027922" cy="2005343"/>
          </a:xfrm>
        </p:grpSpPr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F3DD21EF-95F8-4EDD-9141-4B387AC5D318}"/>
                </a:ext>
              </a:extLst>
            </p:cNvPr>
            <p:cNvGrpSpPr/>
            <p:nvPr/>
          </p:nvGrpSpPr>
          <p:grpSpPr>
            <a:xfrm>
              <a:off x="8010480" y="432732"/>
              <a:ext cx="1027922" cy="2005343"/>
              <a:chOff x="7998056" y="203812"/>
              <a:chExt cx="1027922" cy="2005343"/>
            </a:xfrm>
          </p:grpSpPr>
          <p:sp>
            <p:nvSpPr>
              <p:cNvPr id="87" name="Obdélník: se zakulacenými rohy 86">
                <a:extLst>
                  <a:ext uri="{FF2B5EF4-FFF2-40B4-BE49-F238E27FC236}">
                    <a16:creationId xmlns:a16="http://schemas.microsoft.com/office/drawing/2014/main" id="{C7BAB88C-2426-43FB-9732-AAB3E1B5C120}"/>
                  </a:ext>
                </a:extLst>
              </p:cNvPr>
              <p:cNvSpPr/>
              <p:nvPr/>
            </p:nvSpPr>
            <p:spPr>
              <a:xfrm flipH="1">
                <a:off x="7998056" y="203812"/>
                <a:ext cx="1027922" cy="2005343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Obdélník: se zakulacenými rohy 87">
                <a:extLst>
                  <a:ext uri="{FF2B5EF4-FFF2-40B4-BE49-F238E27FC236}">
                    <a16:creationId xmlns:a16="http://schemas.microsoft.com/office/drawing/2014/main" id="{B1552929-850E-4CAF-AED2-6B0BA7A30E0F}"/>
                  </a:ext>
                </a:extLst>
              </p:cNvPr>
              <p:cNvSpPr/>
              <p:nvPr/>
            </p:nvSpPr>
            <p:spPr>
              <a:xfrm flipH="1">
                <a:off x="8033376" y="251166"/>
                <a:ext cx="961493" cy="1901329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Ovál 88">
                <a:extLst>
                  <a:ext uri="{FF2B5EF4-FFF2-40B4-BE49-F238E27FC236}">
                    <a16:creationId xmlns:a16="http://schemas.microsoft.com/office/drawing/2014/main" id="{D1CACFAF-2B59-4BC8-968C-291EBCA8A4F5}"/>
                  </a:ext>
                </a:extLst>
              </p:cNvPr>
              <p:cNvSpPr/>
              <p:nvPr/>
            </p:nvSpPr>
            <p:spPr>
              <a:xfrm>
                <a:off x="8054817" y="650902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86" name="Grafický objekt 85" descr="List">
              <a:extLst>
                <a:ext uri="{FF2B5EF4-FFF2-40B4-BE49-F238E27FC236}">
                  <a16:creationId xmlns:a16="http://schemas.microsoft.com/office/drawing/2014/main" id="{4257886E-EFB1-4072-803D-E7C104881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8164039" y="961074"/>
              <a:ext cx="781946" cy="781946"/>
            </a:xfrm>
            <a:prstGeom prst="rect">
              <a:avLst/>
            </a:prstGeom>
          </p:spPr>
        </p:pic>
      </p:grpSp>
      <p:sp>
        <p:nvSpPr>
          <p:cNvPr id="90" name="Šipka: obousměrná svislá 89">
            <a:extLst>
              <a:ext uri="{FF2B5EF4-FFF2-40B4-BE49-F238E27FC236}">
                <a16:creationId xmlns:a16="http://schemas.microsoft.com/office/drawing/2014/main" id="{16B60953-CA71-4C98-9D96-B60B311DEB52}"/>
              </a:ext>
            </a:extLst>
          </p:cNvPr>
          <p:cNvSpPr/>
          <p:nvPr/>
        </p:nvSpPr>
        <p:spPr>
          <a:xfrm>
            <a:off x="1778135" y="5505206"/>
            <a:ext cx="91098" cy="659934"/>
          </a:xfrm>
          <a:prstGeom prst="upDownArrow">
            <a:avLst/>
          </a:prstGeom>
          <a:solidFill>
            <a:srgbClr val="00A07A"/>
          </a:solidFill>
          <a:ln>
            <a:solidFill>
              <a:srgbClr val="00A0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1" name="Skupina 90">
            <a:extLst>
              <a:ext uri="{FF2B5EF4-FFF2-40B4-BE49-F238E27FC236}">
                <a16:creationId xmlns:a16="http://schemas.microsoft.com/office/drawing/2014/main" id="{3F3BB518-281A-47C4-84CB-52B304BCF5A7}"/>
              </a:ext>
            </a:extLst>
          </p:cNvPr>
          <p:cNvGrpSpPr/>
          <p:nvPr/>
        </p:nvGrpSpPr>
        <p:grpSpPr>
          <a:xfrm rot="4826071">
            <a:off x="3976401" y="4593383"/>
            <a:ext cx="1167540" cy="993379"/>
            <a:chOff x="4083093" y="1263677"/>
            <a:chExt cx="1167540" cy="993379"/>
          </a:xfrm>
        </p:grpSpPr>
        <p:sp>
          <p:nvSpPr>
            <p:cNvPr id="92" name="Šipka: kruhová 91">
              <a:extLst>
                <a:ext uri="{FF2B5EF4-FFF2-40B4-BE49-F238E27FC236}">
                  <a16:creationId xmlns:a16="http://schemas.microsoft.com/office/drawing/2014/main" id="{3BF0667A-04D2-43C6-8E65-C51DB23E22E4}"/>
                </a:ext>
              </a:extLst>
            </p:cNvPr>
            <p:cNvSpPr/>
            <p:nvPr/>
          </p:nvSpPr>
          <p:spPr>
            <a:xfrm>
              <a:off x="4102502" y="1263677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3" name="Šipka: kruhová 92">
              <a:extLst>
                <a:ext uri="{FF2B5EF4-FFF2-40B4-BE49-F238E27FC236}">
                  <a16:creationId xmlns:a16="http://schemas.microsoft.com/office/drawing/2014/main" id="{DD74318E-D2E9-48AC-AE26-16A2D5F83265}"/>
                </a:ext>
              </a:extLst>
            </p:cNvPr>
            <p:cNvSpPr/>
            <p:nvPr/>
          </p:nvSpPr>
          <p:spPr>
            <a:xfrm rot="20756262" flipH="1">
              <a:off x="4083093" y="1268029"/>
              <a:ext cx="1148131" cy="989027"/>
            </a:xfrm>
            <a:prstGeom prst="circularArrow">
              <a:avLst/>
            </a:prstGeom>
            <a:solidFill>
              <a:srgbClr val="00A07A"/>
            </a:solidFill>
            <a:ln>
              <a:solidFill>
                <a:srgbClr val="00A0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ovéPole 93">
            <a:extLst>
              <a:ext uri="{FF2B5EF4-FFF2-40B4-BE49-F238E27FC236}">
                <a16:creationId xmlns:a16="http://schemas.microsoft.com/office/drawing/2014/main" id="{F33FD273-8861-48EC-9170-200F8019DA52}"/>
              </a:ext>
            </a:extLst>
          </p:cNvPr>
          <p:cNvSpPr txBox="1"/>
          <p:nvPr/>
        </p:nvSpPr>
        <p:spPr>
          <a:xfrm>
            <a:off x="9546227" y="1010508"/>
            <a:ext cx="2768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/>
              <a:t>„</a:t>
            </a:r>
            <a:r>
              <a:rPr lang="cs-CZ" sz="2400" dirty="0" err="1"/>
              <a:t>Finite-corrected</a:t>
            </a:r>
            <a:r>
              <a:rPr lang="cs-CZ" sz="2400" dirty="0"/>
              <a:t>“ </a:t>
            </a:r>
            <a:r>
              <a:rPr lang="cs-CZ" sz="2400" dirty="0" err="1"/>
              <a:t>microscope</a:t>
            </a:r>
            <a:endParaRPr lang="cs-CZ" sz="2400" dirty="0"/>
          </a:p>
        </p:txBody>
      </p:sp>
      <p:sp>
        <p:nvSpPr>
          <p:cNvPr id="95" name="TextovéPole 94">
            <a:extLst>
              <a:ext uri="{FF2B5EF4-FFF2-40B4-BE49-F238E27FC236}">
                <a16:creationId xmlns:a16="http://schemas.microsoft.com/office/drawing/2014/main" id="{8D4205BB-B7B7-429A-B0AA-D936B6EB849D}"/>
              </a:ext>
            </a:extLst>
          </p:cNvPr>
          <p:cNvSpPr txBox="1"/>
          <p:nvPr/>
        </p:nvSpPr>
        <p:spPr>
          <a:xfrm>
            <a:off x="9704680" y="2055161"/>
            <a:ext cx="24513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The </a:t>
            </a:r>
            <a:r>
              <a:rPr lang="de-DE" sz="2000" dirty="0" err="1"/>
              <a:t>smartphone</a:t>
            </a:r>
            <a:r>
              <a:rPr lang="de-DE" sz="2000" dirty="0"/>
              <a:t> </a:t>
            </a:r>
            <a:r>
              <a:rPr lang="de-DE" sz="2000" dirty="0" err="1"/>
              <a:t>camera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a </a:t>
            </a:r>
            <a:r>
              <a:rPr lang="de-DE" sz="2000" dirty="0" err="1"/>
              <a:t>short</a:t>
            </a:r>
            <a:r>
              <a:rPr lang="de-DE" sz="2000" dirty="0"/>
              <a:t> </a:t>
            </a:r>
            <a:r>
              <a:rPr lang="de-DE" sz="2000" dirty="0" err="1"/>
              <a:t>focal</a:t>
            </a:r>
            <a:r>
              <a:rPr lang="de-DE" sz="2000" dirty="0"/>
              <a:t> </a:t>
            </a:r>
            <a:r>
              <a:rPr lang="de-DE" sz="2000" dirty="0" err="1"/>
              <a:t>length</a:t>
            </a:r>
            <a:r>
              <a:rPr lang="de-DE" sz="2000" dirty="0"/>
              <a:t> </a:t>
            </a:r>
            <a:r>
              <a:rPr lang="de-DE" sz="2000" dirty="0" err="1"/>
              <a:t>lens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an </a:t>
            </a:r>
            <a:r>
              <a:rPr lang="de-DE" sz="2000" dirty="0" err="1"/>
              <a:t>image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camera</a:t>
            </a:r>
            <a:r>
              <a:rPr lang="de-DE" sz="2000" dirty="0"/>
              <a:t> </a:t>
            </a:r>
            <a:r>
              <a:rPr lang="de-DE" sz="2000" dirty="0" err="1"/>
              <a:t>sensor</a:t>
            </a:r>
            <a:r>
              <a:rPr lang="de-DE" sz="2000" dirty="0"/>
              <a:t>. The </a:t>
            </a:r>
            <a:r>
              <a:rPr lang="de-DE" sz="2000" dirty="0" err="1"/>
              <a:t>imaging</a:t>
            </a:r>
            <a:r>
              <a:rPr lang="de-DE" sz="2000" dirty="0"/>
              <a:t> </a:t>
            </a:r>
            <a:r>
              <a:rPr lang="de-DE" sz="2000" dirty="0" err="1"/>
              <a:t>properties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therefore</a:t>
            </a:r>
            <a:r>
              <a:rPr lang="de-DE" sz="2000" dirty="0"/>
              <a:t>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those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human </a:t>
            </a:r>
            <a:r>
              <a:rPr lang="de-DE" sz="2000" dirty="0" err="1"/>
              <a:t>eye</a:t>
            </a:r>
            <a:r>
              <a:rPr lang="de-DE" sz="2000" dirty="0"/>
              <a:t>. </a:t>
            </a:r>
          </a:p>
        </p:txBody>
      </p:sp>
      <p:sp>
        <p:nvSpPr>
          <p:cNvPr id="96" name="TextovéPole 95">
            <a:extLst>
              <a:ext uri="{FF2B5EF4-FFF2-40B4-BE49-F238E27FC236}">
                <a16:creationId xmlns:a16="http://schemas.microsoft.com/office/drawing/2014/main" id="{BFB0CB3E-5D45-4FAE-87C9-FD0024DACA55}"/>
              </a:ext>
            </a:extLst>
          </p:cNvPr>
          <p:cNvSpPr txBox="1"/>
          <p:nvPr/>
        </p:nvSpPr>
        <p:spPr>
          <a:xfrm>
            <a:off x="605273" y="4473652"/>
            <a:ext cx="952505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999" dirty="0"/>
              <a:t>Sample</a:t>
            </a:r>
            <a:endParaRPr lang="de-DE" sz="1999" dirty="0"/>
          </a:p>
        </p:txBody>
      </p:sp>
      <p:sp>
        <p:nvSpPr>
          <p:cNvPr id="97" name="TextovéPole 96">
            <a:extLst>
              <a:ext uri="{FF2B5EF4-FFF2-40B4-BE49-F238E27FC236}">
                <a16:creationId xmlns:a16="http://schemas.microsoft.com/office/drawing/2014/main" id="{898116B7-91BE-4711-A008-E98AA97F4961}"/>
              </a:ext>
            </a:extLst>
          </p:cNvPr>
          <p:cNvSpPr txBox="1"/>
          <p:nvPr/>
        </p:nvSpPr>
        <p:spPr>
          <a:xfrm>
            <a:off x="386614" y="5629042"/>
            <a:ext cx="1174424" cy="707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999" dirty="0" err="1"/>
              <a:t>Objective</a:t>
            </a:r>
            <a:endParaRPr lang="cs-CZ" sz="1999" dirty="0"/>
          </a:p>
          <a:p>
            <a:pPr algn="r"/>
            <a:r>
              <a:rPr lang="de-DE" sz="1999" dirty="0"/>
              <a:t>Z-stage</a:t>
            </a:r>
          </a:p>
        </p:txBody>
      </p:sp>
      <p:sp>
        <p:nvSpPr>
          <p:cNvPr id="98" name="TextovéPole 97">
            <a:extLst>
              <a:ext uri="{FF2B5EF4-FFF2-40B4-BE49-F238E27FC236}">
                <a16:creationId xmlns:a16="http://schemas.microsoft.com/office/drawing/2014/main" id="{D5C3B9F6-9129-4191-93F6-98481544A081}"/>
              </a:ext>
            </a:extLst>
          </p:cNvPr>
          <p:cNvSpPr txBox="1"/>
          <p:nvPr/>
        </p:nvSpPr>
        <p:spPr>
          <a:xfrm>
            <a:off x="3885280" y="4131954"/>
            <a:ext cx="737125" cy="399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999" dirty="0" err="1"/>
              <a:t>focus</a:t>
            </a:r>
            <a:endParaRPr lang="de-DE" sz="1999" dirty="0"/>
          </a:p>
        </p:txBody>
      </p:sp>
      <p:grpSp>
        <p:nvGrpSpPr>
          <p:cNvPr id="99" name="Skupina 98">
            <a:extLst>
              <a:ext uri="{FF2B5EF4-FFF2-40B4-BE49-F238E27FC236}">
                <a16:creationId xmlns:a16="http://schemas.microsoft.com/office/drawing/2014/main" id="{583FFE1A-80F7-40BC-8ED6-5042A566C16A}"/>
              </a:ext>
            </a:extLst>
          </p:cNvPr>
          <p:cNvGrpSpPr/>
          <p:nvPr/>
        </p:nvGrpSpPr>
        <p:grpSpPr>
          <a:xfrm>
            <a:off x="9195997" y="7720176"/>
            <a:ext cx="2923429" cy="640460"/>
            <a:chOff x="6790909" y="5018078"/>
            <a:chExt cx="2923429" cy="640460"/>
          </a:xfrm>
        </p:grpSpPr>
        <p:sp>
          <p:nvSpPr>
            <p:cNvPr id="100" name="TextovéPole 99">
              <a:extLst>
                <a:ext uri="{FF2B5EF4-FFF2-40B4-BE49-F238E27FC236}">
                  <a16:creationId xmlns:a16="http://schemas.microsoft.com/office/drawing/2014/main" id="{7D4C7BE4-F499-427E-A5A8-958A0FE2A1C8}"/>
                </a:ext>
              </a:extLst>
            </p:cNvPr>
            <p:cNvSpPr txBox="1"/>
            <p:nvPr/>
          </p:nvSpPr>
          <p:spPr>
            <a:xfrm flipH="1">
              <a:off x="7238754" y="5018078"/>
              <a:ext cx="1477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err="1"/>
                <a:t>Magnification</a:t>
              </a:r>
              <a:endParaRPr lang="cs-CZ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ovéPole 100">
                  <a:extLst>
                    <a:ext uri="{FF2B5EF4-FFF2-40B4-BE49-F238E27FC236}">
                      <a16:creationId xmlns:a16="http://schemas.microsoft.com/office/drawing/2014/main" id="{FE33A520-5A8F-4483-8825-5383EBD29201}"/>
                    </a:ext>
                  </a:extLst>
                </p:cNvPr>
                <p:cNvSpPr txBox="1"/>
                <p:nvPr/>
              </p:nvSpPr>
              <p:spPr>
                <a:xfrm>
                  <a:off x="6790909" y="5359225"/>
                  <a:ext cx="292342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𝑗𝑒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𝑡𝑖𝑣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× </m:t>
                      </m:r>
                      <m:sSub>
                        <m:sSubPr>
                          <m:ctrlPr>
                            <a:rPr lang="cs-C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𝐸𝑦𝑒𝑝𝑖𝑒𝑐𝑒</m:t>
                          </m:r>
                        </m:sub>
                      </m:sSub>
                    </m:oMath>
                  </a14:m>
                  <a:r>
                    <a:rPr lang="cs-CZ" dirty="0"/>
                    <a:t>  </a:t>
                  </a:r>
                  <a:endParaRPr lang="de-DE" dirty="0"/>
                </a:p>
              </p:txBody>
            </p:sp>
          </mc:Choice>
          <mc:Fallback xmlns="">
            <p:sp>
              <p:nvSpPr>
                <p:cNvPr id="96" name="TextovéPole 95">
                  <a:extLst>
                    <a:ext uri="{FF2B5EF4-FFF2-40B4-BE49-F238E27FC236}">
                      <a16:creationId xmlns:a16="http://schemas.microsoft.com/office/drawing/2014/main" id="{72E04B49-DEEA-45C0-A62E-FA315B05D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909" y="5359225"/>
                  <a:ext cx="2923429" cy="299313"/>
                </a:xfrm>
                <a:prstGeom prst="rect">
                  <a:avLst/>
                </a:prstGeom>
                <a:blipFill>
                  <a:blip r:embed="rId7"/>
                  <a:stretch>
                    <a:fillRect l="-2083" b="-265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0E3CE2EB-AC8F-4114-B0D0-6EF8768B0AB8}"/>
              </a:ext>
            </a:extLst>
          </p:cNvPr>
          <p:cNvSpPr txBox="1"/>
          <p:nvPr/>
        </p:nvSpPr>
        <p:spPr>
          <a:xfrm>
            <a:off x="9027160" y="5590822"/>
            <a:ext cx="24513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/>
              <a:t>Make </a:t>
            </a:r>
            <a:r>
              <a:rPr lang="cs-CZ" sz="2000" dirty="0" err="1"/>
              <a:t>sure</a:t>
            </a:r>
            <a:r>
              <a:rPr lang="cs-CZ" sz="2000" dirty="0"/>
              <a:t> </a:t>
            </a:r>
            <a:r>
              <a:rPr lang="cs-CZ" sz="2000" dirty="0" err="1"/>
              <a:t>that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exit pupil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eyepiece</a:t>
            </a:r>
            <a:r>
              <a:rPr lang="cs-CZ" sz="2000" dirty="0"/>
              <a:t> </a:t>
            </a:r>
            <a:r>
              <a:rPr lang="cs-CZ" sz="2000" dirty="0" err="1"/>
              <a:t>fills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</a:t>
            </a:r>
            <a:r>
              <a:rPr lang="cs-CZ" sz="2000" dirty="0" err="1"/>
              <a:t>field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view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smartphone </a:t>
            </a:r>
            <a:r>
              <a:rPr lang="cs-CZ" sz="2000" dirty="0" err="1"/>
              <a:t>camera</a:t>
            </a:r>
            <a:r>
              <a:rPr lang="cs-CZ" sz="2000" dirty="0"/>
              <a:t>.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4634398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305</Words>
  <Application>Microsoft Office PowerPoint</Application>
  <PresentationFormat>A3 (297 × 420 mm)</PresentationFormat>
  <Paragraphs>111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Marsikova,Barbora //Leibniz-IPHT</dc:creator>
  <cp:lastModifiedBy>Bára Maršíková</cp:lastModifiedBy>
  <cp:revision>41</cp:revision>
  <cp:lastPrinted>2019-11-19T14:07:34Z</cp:lastPrinted>
  <dcterms:created xsi:type="dcterms:W3CDTF">2019-11-11T15:42:02Z</dcterms:created>
  <dcterms:modified xsi:type="dcterms:W3CDTF">2020-04-02T09:52:07Z</dcterms:modified>
</cp:coreProperties>
</file>